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y seguimiento por WhatsApp: permiso, tono y lo mínimo que se guarda»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y seguimiento por WhatsApp: permiso, tono y lo mínimo que se guard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 la línea que separa responder de volver a escribir» (2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 la línea que separa responder de volver a escribir» (3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 la línea que separa responder de volver a escribir» (4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 la línea que separa responder de volver a escribir» (5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sponde: precio, tiempo y lo que no se hace»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sponde: precio, tiempo y lo que no se hace»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nsaje que llega al permiso de volver a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y una regla: la conversación se contesta, la difusión se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ono: cercano se escribe con datos, no con signos de admira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mínimo que se guarda, y dónd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mensajes, tre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manda, cuándo se manda y qué se guard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que recuerda, no que persigu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ja el canal y su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a si la atención va por el número del negocio o por uno separado, quién contesta en cada horario y qué pasa fuera de horario. Anótelo en la ficha del negocio y en la respuesta automática, si la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a la ficha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e una ficha por servicio con cuatro datos: qué incluye, precio total, tiempo real y qué no se hace. Revísela contra el menú y la hoja de tiempos del curso 16. Si un dato no se sostiene, se quita: lo escrito obliga (F-019, art. 4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ida permiso y regístr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a la línea de permiso a la conversación y anote la respuesta con fecha. Separe el permiso del recordatorio de la promoción: alguien puede aceptar el aviso de su cita y no querer ofertas. El silencio no se anota com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fina 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ja dónde viven los cinco datos (nombre, número, servicio con fecha, acuerdo y permiso) y quién puede leerlos. Deje fuera del chat personal cualquier detalle de salud; si se necesita, va en el registro con consentimiento expreso y por escrito (F-021, art.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a el seguimiento y su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e el mensaje que se manda una vez, con la fecha acordada y una frase que permita decir no. Fije cuántos días después se manda y quién lo hace. Si no contesta, no se manda otro: se anota el silencio y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atención por mensajer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uent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a mano mensajes enviados, respuestas, citas agendadas y personas que volvieron. Al final, lea las cuatro cifras juntas y elija un solo cambio: la ficha, el horario o el texto del seguimiento. Vuelva a contar el mes siguient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estudio de Lucía, tres mensajes despué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cifras inventados. Lucía contestaba cuando podía, con audios y precios de memoria. En un mes recibió cuarenta y dos consultas, agendó once y vio llegar nueve. No sabía cuántas de las que no agendaron habían recibido la promoción. La conclusión del negocio era que la gente «pregunta y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estudio de Lucía, tres mensajes despué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ó el número del negocio del personal, escribió un horario de respuesta y una ficha de cuatro datos por servicio. Añadió la línea de permiso y una hoja con cinco columnas. Dejó de mandar la difusión a toda la lista: la ofreció al cerrar la cita y anotó quién dijo sí. El seguimiento quedó en un mensaje con la fecha posible y un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estudio de Lucía, tres mensajes despué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o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cuatro semanas siguientes contó a mano: cincuenta y una consultas, dieciocho citas agendadas, dieciséis personas que llegaron y nueve que volvieron dentro de la frecuencia. No atribuye la mejora a un solo cambio: hubo varios y el periodo es corto. Lo que sí pudo ver fue que las consultas fuera de horario bajaron y que nadie pidió salir de la lista. Con esos datos decidió revisar la ficha, no contratar un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mandar un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perder a quien todavía no er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ponder dentro del horario declarado con la ficha que tiene precio total, tiempo y qué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tención se mide por claridad y por cumplir el horario declarado, no por contestar a cualquier hora. La ficha evita improvisar el precio e informa el monto total; pedir una foto para elegir servicio invade l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cio total a pagar se informa de forma notoria y visible (F-019, art. 7 B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conversación la persona escribió y espera respuesta; en la difusión recibe algo que no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versación nace de una pregunta de la persona; la difusión nace de una lista del negocio. La primera construye confianza; la segunda, sin permiso, es publicidad no p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y la finalidad son principios del tratamiento de datos (F-021, art.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no se registra como sí. Para volver a escribir con promociones hace falta una respuesta, y el aviso de privacidad debe informar finalidades y opciones para limitar el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viso debe informar las finalidades y las opciones para limitar el uso (F-021, art.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 el precio por primera vez → Ficha con total, tiempo y qué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que no le escriban → Baja registrada con fecha; no se in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da una foto y pregunta qué tiene → Describir lo observable y deriv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enta una reacción después del servicio → Detener la venta, registrar y pedi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istinta y un registr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rsonal · responsable ·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términos vienen de la ley federal de datos personales: el dato es personal, el negocio es responsable y la salud es dato sensible (F-021, arts. 2, 5 y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lud está entre los datos sensibles de la ley (F-021, art. 2 fr. V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ficha con precio total y tiempo, como respuesta a su pregunta →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recordatorio de la cita que la persona aceptó →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romoción del mes a toda la lista de contactos → Se pide permis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oferta de aviso al cerrar la cita → Se pide permis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tercer mensaje con descuento porque no contestó →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viso de que su hora cambió, si dejó número para eso →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respuesta a su foto con el nombre de un padecimiento →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usión sin permiso es el ejemplo exacto de lo que esta lección pid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contestó la promoción, se le agregó a la lista de difusión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gregar a la difusión a quien no lo pidió convierte el seguimiento en publicidad no pedida y usa el número sin finalidad aceptada. Las otras líneas sostienen la conversación con datos y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mensajes con descuento no son atención: son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4-atencion-y-seguimien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s últimas cinco conversaciones del negocio y escribe al lado de cada una: qué se respondió, cuánto tardó, si hubo permiso y qué se guardó. Marca la que hoy no volverías a mandar. Después escribe la ficha de cuatro datos para tu servicio más pedido y la línea de permiso que vas a us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tender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tender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lleva una respues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ncluye el servicio, precio total, tiempo real y qué no se hace. Se escribe una vez, se revisa al mes y se manda igual a las nueve de la mañana que a las diez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ide permiso para volver a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línea: «¿Te aviso cuando se acerque tu próxima cita o prefieres escribirme tú?». Se registra la respuesta con fecha. El silencio no se anota com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lega una foto y la pregunta es qué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escribe lo observable, se dice qué servicio sí se puede hacer y se indica cuándo consultar a un profesional sanitario. No se nombra una condición ni se recomienda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inco datos d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número, servicio con fecha, acuerdo para la próxima vez y permiso de seguimiento. Los detalles de salud se separan y pide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4-atencion-y-seguimient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48" r:id="rId1"/>
    <p:sldLayoutId id="2482010849" r:id="rId2"/>
    <p:sldLayoutId id="2482010850" r:id="rId3"/>
    <p:sldLayoutId id="24820108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3bdddc44e979cadf1c4e66c0273a65d3057d08ec93eb2a1.jpg"/>
  <Relationship Id="rId3" Type="http://schemas.openxmlformats.org/officeDocument/2006/relationships/hyperlink" Target="https://saludyestetica.lumbre.lat/object/sye-c18-r01-oa04-atencion-y-segui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3bdddc44e979cadf1c4e66c0273a65d3057d08ec93eb2a2.jpg"/>
  <Relationship Id="rId3" Type="http://schemas.openxmlformats.org/officeDocument/2006/relationships/hyperlink" Target="https://saludyestetica.lumbre.lat/object/sye-c18-r01-oa04-atencion-y-seguimiento"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8-r01-oa04-atencion-y-seguimiento" TargetMode="External"/>
  <Relationship Id="rId4" Type="http://schemas.openxmlformats.org/officeDocument/2006/relationships/hyperlink" Target="https://saludyestetica.lumbre.lat/object/sye-c18-r01-oa04-atencion-y-seguimiento"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8-r01-oa04-atencion-y-seguimiento" TargetMode="External"/>
  <Relationship Id="rId4" Type="http://schemas.openxmlformats.org/officeDocument/2006/relationships/hyperlink" Target="https://saludyestetica.lumbre.lat/object/sye-c18-r01-oa04-atencion-y-seguimiento"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8-r01-oa04-atencion-y-seguimiento" TargetMode="External"/>
  <Relationship Id="rId4" Type="http://schemas.openxmlformats.org/officeDocument/2006/relationships/hyperlink" Target="https://saludyestetica.lumbre.lat/object/sye-c18-r01-oa04-atencion-y-seguimiento"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hyperlink" Target="https://saludyestetica.lumbre.lat/object/sye-c18-r01-oa04-atencion-y-seguimient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4-atencion-y-seguimiento"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hatsApp:]]></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mi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íni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4-atencion-y-segui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ar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4-atencion-y-segui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se responde a un mensaje de una persona interesada, cómo se pide permiso para volver a escribirle y qué se guarda como mínimo, aplicándolo a tres conversaciones propias sin envíos masivos ni promesas de result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18. Separa la conversación de la lista de difusión, enseña a responder con información comprobable, a pedir permiso en una línea y a guardar sólo los datos que sirven para atender. Incluye un seguimiento que recuerda sin perseguir y un límite claro para las preguntas de salud que llegan por chat.]]></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hatsapp · mensajería · consentimiento · datos personales · seguimiento · atención al cliente · publicidad vera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y seguimiento por WhatsApp: permiso, tono y lo mínimo que se guar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dueños y personas que contestan el teléfono del negocio: salones, spas, estudios de uñas, barberías y centros de estética. No requiere experiencia con herramientas de automatización ni conocimientos de programación; no otorga ningún reconocimiento profesional y no sustituye la asesoría en materia de datos person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y seguimiento por WhatsApp: permiso, tono y lo mínimo que se guar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Lucía tiene un estudio de uñas de tres sillas. Un martes por la noche entra un mensaje: «Hola, ¿cuánto cuesta el gelish?». Lucía lo ve al día siguiente, a la una de la tarde, y contesta con tres audios de cuatro minutos, un precio dicho de memoria y un «te esper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responde «gracias» y no agenda. Dos semanas después, Lucía la agrega a una lista de difusión con la promoción del mes. La persona no contesta, sale de la lista y no vuelve a escribir. En el negocio la conclusión fue que «ya no hay clien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y seguimiento por WhatsApp: permiso, tono y lo mínimo que se guar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es una conversación, no un altavoz; volver a escribir sin permiso es la forma más rápida de perder a alguien que todavía no era clie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mensaje no es un altavoz: es una conversación con una decisión detrás]]></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escribe por WhatsApp está decidiendo si confía. No pregunta sólo un precio: pregunta si le van a contestar, si le van a decir la verdad y si va a poder decir que no sin que la persigan.]]></a:t>
            </a:r>
          </a:p>
        </p:txBody>
      </p:sp>
      <p:sp>
        <p:nvSpPr>
          <p:cNvPr id="9" name=""/>
          <p:cNvSpPr txBox="1"/>
          <p:nvPr/>
        </p:nvSpPr>
        <p:spPr>
          <a:xfrm>
            <a:off x="514350" y="30099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primer mensaje se trata como la puerta de un local: se abre con claridad y sin empuj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al tiene dueño, horario y una frase de bienvenida que dice quién contesta y cuándo; los tres los decide cada establecimiento (capa C): un estudio de una persona no responde igual que un spa con recep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dos cosas que la aplicación mezcla: la conversación y la difusión. En la conversación hay una persona que preguntó y espera respuesta; en la difusión hay una lista que recibe, sin haber pedido, el mensaje que al negocio le conviene ese día. Lo primero construye confianza; lo segundo cobra intereses. La prueba es simple: si la persona no hubiera escrito nunca, ¿tendría razón para recibir este mensaje? Si la respuesta es no, no es seguimiento: es publicidad no pedida, y la pregunta de fondo es quién pidió qu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la línea que separa responder de volver a escrib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de teléfono es un dato personal y el negocio que lo guarda es responsable de su tratamient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de Datos Personales en Posesión de los Particulares, nueva ley del Diario Oficial de la Federación del 20 de marzo de 2025, obliga en su artículo 5 a observar los principios de licitud, finalidad, lealtad, consentimiento, calidad, proporcionalidad, información y responsabilidad (F-021;]]></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do 2026-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la línea que separa responder de volver a escrib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e para una finalidad concreta: atender la cita, avisar de un cambio o mandar el recordatorio aceptado. El aviso de privacidad debe decir qué datos se tratan, para qué, cómo limitar su uso y cómo ejercer los derechos (F-021, arts. 15 y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la línea que separa responder de volver a escrib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rmiso se pide en una línea y se registra con fecha: «¿Te aviso cuando se acerque tu próxima cita o prefieres escribirme tú?». Hay tres respuestas posibles y las tres se respetan: sí, no y no contestar. El silencio no es un sí; para volver a escribir con promociones hace falta una respuesta, no una figura legal. Si la persona comparte información de salud —una reacción, una molestia, un antecedente—, la ley la clasifica como dato sensible y exige consentimiento expreso y por escrito, con firma autógrafa, electrónica o un mecanismo de autenticación (F-021, art. 8). Un chat no sustituye ese docum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la línea que separa responder de volver a escrib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negocios de belleza sobre atención por mensajería. No es un manual de automatización ni de envíos masivos, no sustituye la asesoría en datos personales y no convierte un chat en un consultorio: las preguntas de salud se deriv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la línea que separa responder de volver a escrib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oto que llega al chat no se interpret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manda una imagen de su piel, de una uña o de una herida y pregunta qué tiene, la respuesta no es un nombre ni un producto. Se describe lo que se observa, se dice qué servicio sí se puede hacer y se indica cuándo consultar a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línea de permis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 aviso cuando se acerque tu próxima cita o prefieres escribirme tú?». Se manda una vez, se registra la respuesta y no se insiste. La persona que dice no hoy puede decir sí el mes que entra, si nadie la castiga por haber dicho 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sponde: precio, tiempo y lo que no se hac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puesta útil tiene cuatro datos: qué incluye el servicio, cuánto cuesta el total, cuánto tiempo toma y qué no se hace ahí. El precio total a pagar debe informarse de forma notoria y visible (F-019, art. 7 Bis; consultado 2026-10-25), y en el establecimiento la tarifa de los principales servicios se exhibe a la vista (F-019, art. 57). En mensajería eso se traduce en una ficha breve que se puede copiar y pegar, revisada una vez al mes, en lugar de una cifra improvisada a la medianoche. La ficha evita que el precio dependa de quién contest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sponde: precio, tiempo y lo que no se hac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que se manda debe ser veraz, comprobable y clara, y no inducir a error (F-019, art. 32); lo que se ofrece en un mensaje obliga igual que lo que se publica (F-019, art. 42).]]></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ensaje toca un producto o un servicio relacionado con la salud, la Ley General de Salud añade en su artículo 306, fracción I, que la información sobre propiedades y beneficios debe ser comprobable, y en la fracción II que el mensaje debe tener contenido orientador y educativo (F-002; consultado 2026-1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sponde: precio, tiempo y lo que no se hac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se promete que un producto vaya a resolver un problema de la piel: sería difícil de demostrar e invade la valoración profes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sponde: precio, tiempo y lo que no se hace]]></a:t>
            </a:r>
          </a:p>
        </p:txBody>
      </p:sp>
      <p:pic>
        <p:nvPicPr>
          <p:cNvPr id="3" name="" descr="Del mensaje que llega al permiso de volver a escribir">
            <a:hlinkClick r:id="rId3" tooltip="Del mensaje que llega al permiso de volver a escribi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y una regla: la conversación se contesta, la difusión se pi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4-atencion-y-seguimiento"/>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ono: cercano se escribe con datos, no con signos de admi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rcanía no se consigue con emojis ni con «amiga»; se consigue con precisión. Un mensaje que dice «hola, sí, el servicio dura tanto, cuesta tanto y hay lugar el jueves a las cinco» se lee como un negocio que sabe lo que hace. Uno que dice «hola bella, tenemos promo, ¿te aparto?» se lee como una venta. La diferencia importa: la Ley Federal de Protección al Consumidor prohíbe los métodos o prácticas comerciales coercitivas y desleales (F-019, art. 10) y considera abusiva la información presentada de forma exagerada, parcial o tendenciosa, aunque sea verdadera (F-019, art. 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ono: cercano se escribe con datos, no con signos de admi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órmulas que conviene retirar. La urgencia que no existe: «solo hoy» repetido cada semana deja de ser urgencia y se vuelve un modo de hablar. La escasez inventada: «últimos lugares» cuando la agenda sigue abierta. Y el regalo que se convierte en cargo: agregar un servicio «de cortesía» y cobrarlo al final es un cargo sin consentimiento (F-019, art. 10). Para llenar un día, se usa un dato verdadero: hay tantos espacios, a tal hora, con tal servicio. La verdad también vende y no obliga a nadie a comprar de má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ono: cercano se escribe con datos, no con signos de admi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se responde. La última columna dice qué se regist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24125"/>
                <a:gridCol w="3486150"/>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uesta?» a las once de l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de respuesta y ficha con total, tiempo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enviad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ngo en la piel?» con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observa, qué servicio aplica y cuándo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derivó, sin copiar la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me escri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o, no te vuelvo a escribir; aquí estoy si algún día qui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ja con fecha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mando mi número para que me avi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y finalidad de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miso, la finalidad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524125"/>
                <a:gridCol w="3486150"/>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haces descuento si llevo a mi her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ición escrita, si existe, y el 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ición y lo 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salió una reacción después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venta, registrar y pedi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plicó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ínimo que se guarda, y dó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necesita cinco datos por persona: nombre, número, servicio hecho con su fecha, qué se acordó para la próxima vez y si dijo sí o no al seguimiento. Nada más. La ley federal de datos personales pide proporcionalidad (F-021, art. 5): se guarda lo que sirve para atender, no lo que podría servir algún día. Los detalles de salud se separan del resto, porque son sensibles (F-021, art. 8), y no se copian en el chat de un teléfono personal que se presta, se pierde o se revisa en la mesa de la coc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ínimo que se guarda, y dó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se guarda y quién lo lee lo decide el establecimiento (capa C): un cuaderno bajo llave, una hoja de cálculo con contraseña o el sistema de la agenda. Lo que no es configurable es la obligación de decir para qué se usa y cómo se limita (F-021, arts. 15 y 16), ni la de atender una petición de borrar. Regla operativa: el teléfono del negocio no es el de la casa. Si hoy es el mismo, separe la agenda de clientes de la conversación familiar con una etiqueta y una copia de seguridad, y revise quién tiene acce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mínimo que se guarda, y dónde]]></a:t>
            </a:r>
          </a:p>
        </p:txBody>
      </p:sp>
      <p:pic>
        <p:nvPicPr>
          <p:cNvPr id="3" name="" descr="Tres mensajes, tres reglas">
            <a:hlinkClick r:id="rId3" tooltip="Tres mensajes, tres regl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manda, cuándo se manda y qué se guarda de cada u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4-atencion-y-seguimiento"/>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que recuerda, no que persig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útil llega una vez, con una fecha y una intención: «Quedó anotado el servicio de tal día; si quieres repetirlo, la próxima fecha posible es tal. Si prefieres que no te escriba, dime y lo dejo así». Esa última frase no es debilidad: es la prueba de que el negocio puede perder una venta sin perder el respeto. La cadencia y el canal los define cada establecimiento (capa C); lo que no se define a gusto es el derecho de la persona a decir «no» y a que ese «no» se registre. Cabe en una tarje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que recuerda, no que persig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seguimiento no requiere una herramienta nueva. Durante cuatro semanas se cuenta a mano: cuántos mensajes se mandaron, cuántas personas contestaron, cuántas agendaron y cuántas volvieron dentro de la frecuencia del servicio. Esas cuatro cifras dicen más que el número de seguidores. Y si el seguimiento se vuelve una secuencia de tres mensajes con descuento, ya no se mide atención: se mide insistencia. La diferencia se ve en la primera respuesta: quien se siente atendido contesta; quien se siente perseguido bloqu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ja el canal y su dueñ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a si la atención va por el número del negocio o por uno separado, quién contesta en cada horario y qué pasa fuera de horario. Anótelo en la ficha del negocio y en la respuesta automática, si la u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la ficha de 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e una ficha por servicio con cuatro datos: qué incluye, precio total, tiempo real y qué no se hace. Revísela contra el menú y la hoja de tiempos del curso 16. Si un dato no se sostiene, se quita: lo escrito obliga (F-019, art.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a permiso y regístrel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a la línea de permiso a la conversación y anote la respuesta con fecha. Separe el permiso del recordatorio de la promoción: alguien puede aceptar el aviso de su cita y no querer ofertas. El silencio no se anota como sí.]]></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a el registro mínim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ja dónde viven los cinco datos (nombre, número, servicio con fecha, acuerdo y permiso) y quién puede leerlos. Deje fuera del chat personal cualquier detalle de salud; si se necesita, va en el registro con consentimiento expreso y por escrito (F-021, art.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el seguimiento y su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e el mensaje que se manda una vez, con la fecha acordada y una frase que permita decir no. Fije cuántos días después se manda y quién lo hace. Si no contesta, no se manda otro: se anota el silencio y se espe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Procedimiento: ordenar la atención por mensajerí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e cuatro seman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a mano mensajes enviados, respuestas, citas agendadas y personas que volvieron. Al final, lea las cuatro cifras juntas y elija un solo cambio: la ficha, el horario o el texto del seguimiento. Vuelva a contar el mes siguiente igu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Caso trabajado: el estudio de Lucía, tres mensajes después (caso fictici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as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cifras inventados. Lucía contestaba cuando podía, con audios y precios de memoria. En un mes recibió cuarenta y dos consultas, agendó once y vio llegar nueve. No sabía cuántas de las que no agendaron habían recibido la promoción. La conclusión del negocio era que la gente «pregunta y desapare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Caso trabajado: el estudio de Lucía, tres mensajes después (caso ficticio) · Paso 2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ó el número del negocio del personal, escribió un horario de respuesta y una ficha de cuatro datos por servicio. Añadió la línea de permiso y una hoja con cinco columnas. Dejó de mandar la difusión a toda la lista: la ofreció al cerrar la cita y anotó quién dijo sí. El seguimiento quedó en un mensaje con la fecha posible y una sali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 que recuerda, no que persigue · Caso trabajado: el estudio de Lucía, tres mensajes después (caso ficticio) · Paso 3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ob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cuatro semanas siguientes contó a mano: cincuenta y una consultas, dieciocho citas agendadas, dieciséis personas que llegaron y nueve que volvieron dentro de la frecuencia. No atribuye la mejora a un solo cambio: hubo varios y el periodo es corto. Lo que sí pudo ver fue que las consultas fuera de horario bajaron y que nadie pidió salir de la lista. Con esos datos decidió revisar la ficha, no contratar una herrami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que recuerda, no que persigue]]></a:t>
            </a:r>
          </a:p>
        </p:txBody>
      </p:sp>
      <p:pic>
        <p:nvPicPr>
          <p:cNvPr id="3" name="" descr="Antes de mandar un seguimiento">
            <a:hlinkClick r:id="rId3" tooltip="Antes de mandar un seguimi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perder a quien todavía no era cli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4-atencion-y-seguimiento"/>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con audios y sin precio total. El audio de cuatro minutos se escucha a medias y el precio dicho de memoria cambia según quién conteste. Una ficha escrita, revisada al mes, dice lo mismo a las nueve y a las diez, e informa el monto total (F-019, art. 7 Bi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 a la lista de difusión sin preguntar. Es la vía más rápida de perder a alguien que todavía no era clienta. El número es un dato personal y su uso para promociones necesita base y finalidad declaradas (F-021, arts. 5 y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rgencia que no existe. «Solo hoy» cada semana y «últimos lugares» con la agenda abierta enseñan a no creer ninguna fecha. La ley considera abusiva la información presentada de forma exagerada o tendenciosa, aunque el dato sea cierto (F-019, art. 32).]]></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a conversación de salud al teléfono personal. El detalle de una reacción es dato sensible y pide consentimiento expreso y por escrito (F-021, art. 8). Guardarlo en un teléfono que se presta o se pierde es un riesgo que no se explica despué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ha escrito nunca, no se le manda promoción: se espera a que pregunte o se le ofrece el aviso al cerrar la ci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gunta un precio, se responde con la ficha completa: qué incluye, total, tiempo y qué no se hac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una opinión sobre lo que se ve en una foto, se describe lo observable y se indica cuándo consult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ice que no quiere recibir mensajes, se registra la baja con fecha y no se vuelve a escribir por ese ca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nsaje toca salud, el detalle no se queda en el chat: se registra con consentimiento expreso y por escrito o no se regist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egocio quiere llenar un día, se ofrece un dato verdadero (espacios y horas), no una urgencia invent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situaciones que no se resuelven en el chat. Primera: la persona describe o muestra un cambio en su piel, una uña o una herida, o pregunta qué tiene. No se nombra una condición ni se recomienda un producto; se dice qué se observa, qué servicio sí se puede hacer y que conviene una valoración con un profesional sanitario. Segunda: después de un servicio aparece una molestia o una duda sobre lo aplic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detiene la venta, se registra qué se usó y cuándo, se guarda el producto con su lote y se indica la valoración; nadie del equipo asegura qué pasó. Tercera: la persona pide borrar sus datos o dejar de recibir mensajes. Se atiende por el canal definido y se registra la fecha; el aviso de privacidad debe explicar cómo ejercer esos derechos (F-021, arts. 15 y 16). Cuarta: la conversación se vuelve una queja formal por un cobro o una promesa incumpli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ucha, se registra y se responde por escrito; la persona puede acudir a la PROFECO (F-020; consultado 2026-10-25). Esta lección no redacta el aviso de privacidad ni fija plazos de conserv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e a las once de la noche y pregunta el precio. ¿Cuál es la primera decisión del negoc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estar de inmediato con un audio y un descuento para no perder la vent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r dentro del horario declarado con la ficha que tiene precio total, tiempo y qué incluye.]]></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egarla a la lista de promociones para que vea lo que hay.]]></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una foto para saber qué servicio necesi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hay entre una conversación y una lista de difu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las dos sirven para mandar el mismo mensaj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conversación la persona escribió y espera respuesta; en la difusión recibe algo que no pidió.]]></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ifusión es más ética porque llega a más person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versación sólo se usa para cobr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no responde al mensaje de permiso, se puede considerar que aceptó recibir promo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e cada situación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 el precio por primera ve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que no le escriba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da una foto y pregunta qué 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enta una reacción después del servic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 registrada con fecha; no se insis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ir lo observable y derivar a valor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venta, registrar y pedir valor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cha con total, tiempo y qué incluy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número de teléfono es un dato ___ y el negocio que lo guarda es ___ de su tratamiento. Si la persona comparte información de salud, la ley la clasifica como dato ___ y pide consentimiento expreso y por escri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que cada mensaje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man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ide permiso ante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ma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ficha con precio total y tiempo, como respuesta a su pregun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recordatorio de la cita que la persona aceptó]]></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romoción del mes a toda la lista de contac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oferta de aviso al cerrar la ci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tercer mensaje con descuento porque no contest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viso de que su hora cambió, si dejó número para es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respuesta a su foto con el nombre de un padecimien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que la línea donde el negocio cruza el límite de la conversa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sulta llegó fuera de horario y se respondió al abrir, con la ficha del servic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ersona aceptó el recordatorio de su próxima cita y quedó anotado con fech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contestó la promoción, se le agregó a la lista de difusión del m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total y el tiempo del servicio se enviaron por escrito.]]></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pidió no recibir más mensajes, se registró la baja el mismo dí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4-atencion-y-segu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4-atencion-y-segu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4-atencion-y-segu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4-atencion-y-segu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4-atencion-y-segui-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4-atencion-y-segu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4-atencion-y-segui-ex0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sponder una consulta con datos, pedir permiso en una línea y decir qué se guarda y qué no.]]></a:t>
            </a:r>
          </a:p>
        </p:txBody>
      </p:sp>
      <p:sp>
        <p:nvSpPr>
          <p:cNvPr id="10" name=""/>
          <p:cNvSpPr txBox="1"/>
          <p:nvPr/>
        </p:nvSpPr>
        <p:spPr>
          <a:xfrm>
            <a:off x="514350" y="2609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tres mensajes y escribe, para tu negocio, cuál se manda hoy sin permi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s últimas cinco conversaciones del negocio y escribe al lado de cada una: qué se respondió, cuánto tardó, si hubo permiso y qué se guardó. Marca la que hoy no volverías a mandar. Después escribe la ficha de cuatro datos para tu servicio más pedido y la línea de permiso que vas a usar esta seman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tender sin persegu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reguntó y esper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ista recibe lo que no 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spuesta con fecha; el silencio no es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número, servicio, fecha y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tender sin persegu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4-atencion-y-seguimiento"/>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lleva una respuesta úti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ncluye el servicio, precio total, tiempo real y qué no se hace. Se escribe una vez, se revisa al mes y se manda igual a las nueve de la mañana que a las diez de la noch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ide permiso para volver a escrib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línea: «¿Te aviso cuando se acerque tu próxima cita o prefieres escribirme tú?». Se registra la respuesta con fecha. El silencio no se anota como sí.]]></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lega una foto y la pregunta es qué tie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scribe lo observable, se dice qué servicio sí se puede hacer y se indica cuándo consultar a un profesional sanitario. No se nombra una condición ni se recomienda un produc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inco datos del registro mínim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teléfono del negoc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número, servicio con fecha, acuerdo para la próxima vez y permiso de seguimiento. Los detalles de salud se separan y piden consentimiento expreso y por escri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por WhatsApp se decide en cuatro momentos: qué se responde, cómo se pide permiso, qué tono se usa y qué se guarda. La conversación se contesta con datos; la difusión se pide. El número es un dato personal y la salud pide consentimiento expreso y por escrito. Un seguimiento útil llega una vez, con fecha y con salid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hoy la ficha de cuatro datos de tu servicio más pedido y la línea de permiso; mañana, úsalas en la primera conversación y anota la respuesta. Eso alimenta la lección 5. Esta lección describe obligaciones federales, locales o de práctica según la fuente indicada en cada afirma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03-2025), arts. 2, 5, 8, 15 y 16 · https://www.ordenjuridico.gob.mx/Documentos/Federal/html/wo125102.html · consulta: 2026-10-25 · alcance: Alcance federal, México, para particulares. Art. 5: principios; art. 8: consentimiento expreso y por escrito para datos sensibles; arts. 15 y 16: aviso de privacidad. Autoridad sucesora: no verificad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ículos 7 Bis, 10, 32, 42 y 57 · http://www.diputados.gob.mx/LeyesBiblio/pdf/LFPC.pdf · consulta: 2026-10-25 · alcance: Alcance federal, México; última reforma del DOF del 12-12-2025. Se citan los artículos 7 Bis, 10, 32, 42 y 57. Sin montos de mul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ículo 306, fracciones I y II · consulta: 2026-10-25 · alcance: Alcance federal, México; reformas del DOF del 15-01-2026. Art. 306, fr. I: información comprobable; fr. II: contenido orientador y educativo. No se cita el Reglamento de publicidad.]]></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consulta: 2026-10-25 · alcance: Alcance federal, México. Sólo se usa para señalar la vía de la persona consumidora; la norma se cita por F-0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4-atencion-y-seguimiento"/>
              </a:rPr>
              <a:t><![CDATA[Atención y seguimiento por WhatsApp: permiso, tono y lo mínimo que se guar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2026-10-26T06:02:55Z</dcterms:created>
  <dcterms:modified xsi:type="dcterms:W3CDTF">2026-10-26T06:02:55Z</dcterms:modified>
  <dc:title>Atención y seguimiento por WhatsApp: permiso, tono y lo mínimo que se guarda</dc:title>
  <dc:description>Presentación editable del OA «Atención y seguimiento por WhatsApp: permiso, tono y lo mínimo que se guarda». Enlace: https://saludyestetica.lumbre.lat/object/sye-c18-r01-oa04-atencion-y-seguimiento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