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presProps" Target="presProps.xml"/>
  <Relationship Id="rId81" Type="http://schemas.openxmlformats.org/officeDocument/2006/relationships/viewProps" Target="viewProps.xml"/>
  <Relationship Id="rId8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3-testimonios-y-foto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3-testimonios-y-foto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8-r01-oa03-testimonios-y-foto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estimonios y fotografías con autorización: el expediente que te protege» (2 de 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estimonios y fotografías con autorización: el expediente que te protege» (3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agradecimiento no es un testimonio» (2 de 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imagen también es un dato personal» (2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imagen también es un dato personal» (3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imagen también es un dato personal» (4 de 4).]]></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debe decir una autorización que se sostiene»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la petición de la clienta a la pieza public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asos; el cuarto es el que casi todos se salt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3-testimonios-y-foto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ntes y después: el límite de la promesa»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3-testimonios-y-foto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3-testimonios-y-foto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3-testimonios-y-foto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ndo alguien pide que la bajes»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piezas con personas y lo que cada una exig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Mientras más muestra la pieza, más específico debe ser el perm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3-testimonios-y-foto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arpeta: una persona, un expediente» (2 de 3).]]></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arpeta: una persona, un expediente» (3 de 3).]]></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ublicar un testimoni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Define la pieza antes de la segunda to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cide qué se va a publicar (una foto, un par, un video), en qué canal y con qué texto aproximado. Sin esa decisión no se puede pedir un permiso específico, y un permiso general no cubre un antes y después que no existía cuando se firm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3-testimonios-y-foto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ublicar un testimoni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Explica y entrega el aviso de priva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mismo momento en que tomas los datos, entrega el aviso con los contenidos que la ley pide: responsable y domicilio, datos tratados, finalidades, medios para limitar su uso, derechos y cambios. Explícalo en dos frases y deja que la persona lo lea; no lo escondas en la letra chica de una hoja de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3-testimonios-y-foto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ublicar un testimoni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Recaba la autorización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hoja por persona y por pieza: quién autoriza, qué imágenes, para qué, en qué canales, por cuánto tiempo y cómo se retira. Si la pieza muestra piel o información de salud, el consentimiento debe ser expreso y por escrito. Guarda la firma y la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3-testimonios-y-foto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ublicar un testimoni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Revisa la pieza contra el checklis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publicar, recorre las seis comprobaciones de la figura. Si el texto promete un resultado, se corrige; si el canal no está en la autorización, se pide ampliarla o se publica en otro canal. Publicar y luego corregir deja la promesa circul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3-testimonios-y-foto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ublicar un testimoni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Registra la pieza en la carp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el título, la fecha, el canal y el número de autorización. Nombra la carpeta con un código interno de la persona. Si la misma pieza se replica en otro canal, se anota también: la réplica es una publicación nueva y necesita estar autoriz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3-testimonios-y-foto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ublicar un testimoni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Atiende retiros y revisa cada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alguien pide retirar su imagen, se detiene el mismo día, se retira de los canales propios, se anota la fecha y se avisa. Una vez al mes se revisa qué está publicado, qué autorizaciones vencieron y qué piezas se replicaron so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3-testimonios-y-foto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autorización de una hoja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a petición y el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con nombres de negocio y de persona inventados y declarados como ficticios. En el Estudio Alhelí, una clienta llamada Verónica ofreció su foto después de la tercera visita. La dueña quería publicar un antes y después con la frase «piel perfecta en tres sesiones». Antes de tomar la segunda foto le explicó qué se publicaría, en qué canal y con qué texto, y cambió la frase por una descripción de lo que se hizo y del tiempo transcurr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3-testimonios-y-foto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autorización de una hoja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El documento y la carp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autorización ocupó una hoja: nombre y firma, las dos fotos con fecha, el canal nombrado, el uso previsto, un plazo de doce meses y la frase «puedo retirar este permiso en cualquier momento escribiendo a este número». Se entregó el aviso de privacidad el mismo día y se guardó copia. En la carpeta quedaron la hoja firmada, el aviso, la fecha de publicación y el enlace de la 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3-testimonios-y-foto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autorización de una hoja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El retiro y lo que qued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 los cuatro meses Verónica pidió bajar la publicación. La pieza se retiró esa tarde de los dos canales propios, se anotó la fecha en la carpeta y se le confirmó por escrito. La misma foto aparecía en una cuenta ajena que la había compartido: se le pidió retirarla y no se prometió nada sobre el resultado. El mes siguiente la revisión encontró otras dos piezas con personas sin registro; se completaron antes de que alguien las pidi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3-testimonios-y-foto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antes de publicar una pieza con un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que se hacen con la carpeta abi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3-testimonios-y-foto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5).]]></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5).]]></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5).]]></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5 de 5).]]></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Pedirle una autorización por escrito que nombre las imágenes y los canales, y entregarle el aviso de priva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ermiso verbal no deja constancia del alcance ni del plazo, y cuando la pieza muestra piel o información de salud el consentimiento debe ser expreso y por escrito. Publicar y esperar la queja traslada el costo a la cli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21, arts. 8, 15 y 16: consentimiento expreso y por escrito para datos sensibles, y aviso de privacidad con sus conten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8-r01-oa03-testimonios-y-foto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onsentimiento expreso y por escrito de la persona titu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gla general admite consentimiento tácito, pero para datos sensibles la ley pide uno expreso y por escrito, con firma autógrafa, electrónica o un mecanismo de autenticación equival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21, art. 8 (federal, Méx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8-r01-oa03-testimonios-y-foto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autorización útil dice cómo se retira, y el negocio debe atender la petición el mismo día. Además, la ley prevé medios para limitar el uso o divulgación de los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21, art. 15, fracción IV: opciones y medios para limitar el uso o divulg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8-r01-oa03-testimonios-y-foto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viso informa quién trata los datos, para qué y cómo limitar su uso; la autorización es el permiso concreto para una pieza y un canal. Se necesitan los dos y no se sustituyen entre s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21, arts. 15 y 16 (aviso) y art. 8 (consentimiento expreso y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8-r01-oa03-testimonios-y-foto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viso de privacidad → Informa finalidades y cómo limitar el uso de los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sentimiento expreso y por escrito → Datos sensibles, como la información de sal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ublicidad engañosa → Veraz en apariencia, pero parcial o exage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o ofrecido en la publicidad → Obliga a entregar el servicio en esos térmi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21 arts. 8, 15 y 16; F-019 arts. 32 y 4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8-r01-oa03-testimonios-y-foto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ato ·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rostro identifica a una persona, y la información de salud es dato sensible. Para los sensibles, la ley pide consentimiento expreso y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21, arts. 2 fr. VI y 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8-r01-oa03-testimonios-y-foto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Antes y después cuya autorización nombra la pieza y el canal → Con autorización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Video donde la clienta cuenta cómo se sintió, con autorización → Con autorización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Agradecimiento enviado por mensaje, citado sin nombre ni foto → Sin imagen ni no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Pregunta frecuente que la clienta permite citar de forma anónima → Sin imagen ni no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Testimonio redactado por el negocio con un nombre inventado → No se pub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Testimonio que asegura que el resultado durará un año → No se pub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 que muestra una persona necesita permiso específico; lo inventado o lo que promete de más no se pub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8-r01-oa03-testimonios-y-foto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 Le dije que si firmaba le hacía un descuento en la siguiente vi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ndicionar el permiso a un descuento convierte una decisión libre en parte del trato. La ley prohíbe prácticas comerciales coercitivas y cargos o servicios sin consent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19, art. 10: prohibición de prácticas comerciales coercitiv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8-r01-oa03-testimonios-y-foto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3-testimonios-y-foto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Toma la última publicación en la que aparece una persona. Pregúntate: ¿qué autorizó exactamente, en qué canal y por cuánto tiempo? Si no puedes contestar las tres cosas con un documento en la mano, escribe hoy la autorización que faltaba y anota en tu plan qué pieza queda detenida hasta que esté firm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3-testimonios-y-foto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publicar con perm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3-testimonios-y-foto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publicar con perm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3-testimonios-y-foto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ebe decir una autorización para publicar una fo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ién autoriza con nombre y firma, qué imágenes exactas, para qué se usarán, en qué canales, por cuánto tiempo y cómo se retira. Si muestra piel o salud, además debe ser expresa y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3-testimonios-y-foto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l aviso de privacidad sustituye a la autor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El aviso informa quién trata los datos, con qué finalidades y cómo limitar su uso; la autorización es el permiso concreto para una pieza y un canal. Se necesitan amb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3-testimonios-y-fotos]]></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hace cuando alguien pide que se baje su fo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reconoce el mensaje el mismo día, se detiene y se retira de los canales propios, se anota la fecha y se avisa. No se condiciona el retiro ni se pide explicación púb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3-testimonios-y-fotos]]></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onvierte un antes y después en publicidad engaño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rometer un resultado, exagerar el cambio con luz, encuadre o retoque distintos, u ocultar que cada piel responde distinto. Aun siendo verdadera, la presentación parcial o exagerada enga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3-testimonios-y-fotos]]></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2673" r:id="rId1"/>
    <p:sldLayoutId id="2482002674" r:id="rId2"/>
    <p:sldLayoutId id="2482002675" r:id="rId3"/>
    <p:sldLayoutId id="248200267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cc9205eeda2ebd250f4c0b02f11820f6d1cb4d4d051a50061.jpg"/>
  <Relationship Id="rId3" Type="http://schemas.openxmlformats.org/officeDocument/2006/relationships/hyperlink" Target="https://saludyestetica.lumbre.lat/object/sye-c18-r01-oa03-testimonios-y-foto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cc9205eeda2ebd250f4c0b02f11820f6d1cb4d4d051a50062.jpg"/>
  <Relationship Id="rId3" Type="http://schemas.openxmlformats.org/officeDocument/2006/relationships/hyperlink" Target="https://saludyestetica.lumbre.lat/object/sye-c18-r01-oa03-testimonios-y-fotos" TargetMode="External"/>
  <Relationship Id="rId4"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3-testimonios-y-foto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3-testimonios-y-fotos"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3-testimonios-y-fotos"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3-testimonios-y-foto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3-testimonios-y-foto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3-testimonios-y-fotos"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3-testimonios-y-foto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3-testimonios-y-fotos"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3-testimonios-y-foto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3-testimonios-y-foto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3-testimonios-y-foto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3-testimonios-y-fotos"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3-testimonios-y-fotos"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3.jpg"/>
  <Relationship Id="rId3" Type="http://schemas.openxmlformats.org/officeDocument/2006/relationships/hyperlink" Target="https://saludyestetica.lumbre.lat/object/sye-c18-r01-oa03-testimonios-y-fotos" TargetMode="External"/>
  <Relationship Id="rId4" Type="http://schemas.openxmlformats.org/officeDocument/2006/relationships/hyperlink" Target="https://saludyestetica.lumbre.lat/object/sye-c18-r01-oa03-testimonios-y-fotos"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3-testimonios-y-fotos"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3-testimonios-y-foto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3-testimonios-y-foto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3-testimonios-y-foto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3-testimonios-y-foto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3-testimonios-y-foto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3-testimonios-y-fotos"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3-testimonios-y-foto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7.jpg"/>
  <Relationship Id="rId3" Type="http://schemas.openxmlformats.org/officeDocument/2006/relationships/hyperlink" Target="https://saludyestetica.lumbre.lat/object/sye-c18-r01-oa03-testimonios-y-fotos" TargetMode="External"/>
  <Relationship Id="rId4" Type="http://schemas.openxmlformats.org/officeDocument/2006/relationships/hyperlink" Target="https://saludyestetica.lumbre.lat/object/sye-c18-r01-oa03-testimonios-y-fotos" TargetMode="External"/>
  <Relationship Id="rId5"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3-testimonios-y-fotos"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3-testimonios-y-foto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3-testimonios-y-foto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3-testimonios-y-foto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3-testimonios-y-foto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3-testimonios-y-foto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3-testimonios-y-foto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3-testimonios-y-foto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3-testimonios-y-foto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3-testimonios-y-foto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3-testimonios-y-foto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3-testimonios-y-foto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3-testimonios-y-foto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3-testimonios-y-foto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8.jpg"/>
  <Relationship Id="rId3" Type="http://schemas.openxmlformats.org/officeDocument/2006/relationships/hyperlink" Target="https://saludyestetica.lumbre.lat/object/sye-c18-r01-oa03-testimonios-y-fotos" TargetMode="External"/>
  <Relationship Id="rId4" Type="http://schemas.openxmlformats.org/officeDocument/2006/relationships/hyperlink" Target="https://saludyestetica.lumbre.lat/object/sye-c18-r01-oa03-testimonios-y-fotos" TargetMode="External"/>
  <Relationship Id="rId5"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3-testimonios-y-fotos" TargetMode="Externa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3-testimonios-y-foto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3-testimonios-y-fotos" TargetMode="Externa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3-testimonios-y-foto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3-testimonios-y-foto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3-testimonios-y-foto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3-testimonios-y-foto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3-testimonios-y-foto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3-testimonios-y-foto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3-testimonios-y-foto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3-testimonios-y-foto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3-testimonios-y-foto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3-testimonios-y-foto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3-testimonios-y-foto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3-testimonios-y-foto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3-testimonios-y-foto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3-testimonios-y-foto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3-testimonios-y-foto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3-testimonios-y-foto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3-testimonios-y-foto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3-testimonios-y-foto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3-testimonios-y-foto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3-testimonios-y-fotos" TargetMode="External"/>
  <Relationship Id="rId3" Type="http://schemas.openxmlformats.org/officeDocument/2006/relationships/hyperlink" Target="https://saludyestetica.lumbre.lat/object/sye-c18-r01-oa03-testimonios-y-fotos" TargetMode="External"/>
  <Relationship Id="rId4"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3-testimonios-y-foto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3-testimonios-y-foto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3-testimonios-y-foto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3-testimonios-y-foto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3-testimonios-y-foto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3-testimonios-y-foto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3-testimonios-y-fotos"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3-testimonios-y-fotos"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3-testimonios-y-fotos" TargetMode="Externa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3-testimonios-y-fotos"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3-testimonios-y-fotos" TargetMode="Externa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3-testimonios-y-fotos"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3-testimonios-y-fotos"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3-testimonios-y-fotos" TargetMode="External"/>
  <Relationship Id="rId3" Type="http://schemas.openxmlformats.org/officeDocument/2006/relationships/notesSlide" Target="../notesSlides/notesSlide7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estimoni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otografí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utoriz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xpedien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18-r01-oa03-testimonios-y-foto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teg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18-r01-oa03-testimonios-y-foto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3-testimonios-y-fotos"/>
              </a:rPr>
              <a:t><![CDATA[Testimonios y fotografías con autorización: el expediente que te prote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un agradecimiento privado de un testimonio publicable, redactar una autorización por escrito que nombre las imágenes, el canal y el plazo, y llevar un expediente por persona que permita retirar una pieza el mismo día en que se pide.]]></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a lección del curso 18. La pieza que más se pide y la que más expone: qué autoriza una clienta cuando firma, qué no se puede prometer en un antes y después, y qué hacer cuando pide que bajes la fot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3-testimonios-y-fotos"/>
              </a:rPr>
              <a:t><![CDATA[Testimonios y fotografías con autorización: el expediente que te prote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testimonios · fotografía · consentimiento · datos personales · publicidad · client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stimonios y fotografías con autorización: el expediente que te proteg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3-testimonios-y-fotos"/>
              </a:rPr>
              <a:t><![CDATA[Testimonios y fotografías con autorización: el expediente que te prote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7]]></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egocios de belleza que publican o quieren publicar testimonios, videos y antes y después de sus clientas, y necesitan una base escrita para hacerlo sin exponerse. No requiere formación jurídica: requiere un formato, una carpeta y constanci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stimonios y fotografías con autorización: el expediente que te proteg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3-testimonios-y-fotos"/>
              </a:rPr>
              <a:t><![CDATA[Testimonios y fotografías con autorización: el expediente que te prote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Estudio Alhelí, un negocio ficticio de cuidado de la piel con tres cabinas, una clienta salió contenta después de su tercera visita y ofreció la foto: «súbela, no me importa». La dueña la publicó esa misma tarde, junto con un antes y un después y una frase que la clienta no dijo: «piel perfecta en tres sesiones». Diez días después llegó el mensaje: la familia de la clienta no sabía que se atendía ahí y pedía bajar la imag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stimonios y fotografías con autorización: el expediente que te proteg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3-testimonios-y-fotos"/>
              </a:rPr>
              <a:t><![CDATA[Testimonios y fotografías con autorización: el expediente que te prote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hubo pleito, pero sí una tarde borrando publicaciones, una disculpa y una pregunta que nadie supo contestar: ¿quién había autorizado qué, y dónde estaba escrito? En otro negocio, ficticio también, la pregunta fue al revés: una clienta pidió salir en un video y nadie tenía un papel que decir qué se podía hacer con esas imágenes. Los dos casos terminan igual, con la pieza detenida y el negocio improvisando.]]></a:t>
            </a:r>
          </a:p>
        </p:txBody>
      </p:sp>
      <p:sp>
        <p:nvSpPr>
          <p:cNvPr id="8" name=""/>
          <p:cNvSpPr txBox="1"/>
          <p:nvPr/>
        </p:nvSpPr>
        <p:spPr>
          <a:xfrm>
            <a:off x="514350" y="35242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arma lo que faltaba en ambos: un documento de una hoja y una carpeta por perso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gradecimiento no es un testimoni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3-testimonios-y-fotos"/>
              </a:rPr>
              <a:t><![CDATA[Testimonios y fotografías con autorización: el expediente que te prote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una clienta dice al salir que quedó encantada, todavía no hay testimonio: hay una conversación privada. El testimonio empieza cuando el negocio decide publicar ese agradecimiento, y en ese momento la frase deja de ser de la clienta para convertirse en una afirmación del negocio. Esa diferencia importa porque lo publicado obliga. Si la pieza dice «piel perfecta en tres sesiones», el negocio está sosteniendo un resultado, aunque la frase la haya dicho alguien más (F-019, art. 32; F-002, art. 30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gradecimiento no es un testimoni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3-testimonios-y-fotos"/>
              </a:rPr>
              <a:t><![CDATA[Testimonios y fotografías con autorización: el expediente que te prote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tres formas de testimonio y cada una pide un cuidado distinto. El agradecimiento escrito, sin nombre ni imagen, casi no expone a nadie; el video donde la clienta cuenta su experiencia ya muestra una cara y una voz; y el antes y después muestra el cambio de la piel, que es la versión más delicada. La regla común a las tres: sólo se publica lo que el negocio puede sostener con la etiqueta del producto, la ficha del servicio o el registro de lo que hizo. Un testimonio no convierte una excepción en un resultado esperable, y una frase que el negocio no puede comprobar no se publica ni con la firma de la clien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imagen también es un dato personal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3-testimonios-y-fotos"/>
              </a:rPr>
              <a:t><![CDATA[Testimonios y fotografías con autorización: el expediente que te prote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fotografía del rostro identifica a una persona y por eso es un dato personal; un antes y después de la piel puede revelar, además, información de salud, que la ley clasifica como dato sensible (F-021, art. 2, fracción VI). De ahí que la ley pida observar principios de licitud, finalidad, lealtad, consentimiento, calidad, proporcionalidad, información y responsabilidad en todo tratamiento de datos (art. 5). Traducido al mostrador: se recaba lo necesario para la pieza, se dice para qué, se guarda sólo lo que sirve y se responde por lo que se hace con ell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imagen también es un dato personal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3-testimonios-y-fotos"/>
              </a:rPr>
              <a:t><![CDATA[Testimonios y fotografías con autorización: el expediente que te prote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se tratan datos sensibles, la ley exige consentimiento expreso y por escrito, con firma autógrafa, electrónica o un mecanismo de autenticación equivalente (art. 8). Además, el aviso de privacidad debe informar quién es el responsable y su domicilio, qué datos se tratan identificando los sensibles, las finalidades distinguiendo las que requieren consentimiento, los medios para limitar el uso o divulgación, cómo ejercer los derechos y cómo se comunican los cambios (arts. 15 y 16). El aviso no es la autorización y la autorización no sustituye al aviso: son dos documentos con dos funciones distinta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imagen también es un dato personal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3-testimonios-y-fotos"/>
              </a:rPr>
              <a:t><![CDATA[Testimonios y fotografías con autorización: el expediente que te prote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7]]></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aterial informativo para negocios de belleza. No es asesoría legal ni sustituye la valoración de un profesional sanitario, y no habilita para ejercer una profesión sanitaria. Su alcance es operativo: redactar una autorización, publicar con límite y llevar el expediente de cada perso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imagen también es un dato personal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3-testimonios-y-fotos"/>
              </a:rPr>
              <a:t><![CDATA[Testimonios y fotografías con autorización: el expediente que te prote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7]]></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3190875"/>
            <a:ext cx="8115300" cy="14382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10" name="" descr=""/>
          <p:cNvSpPr/>
          <p:nvPr/>
        </p:nvSpPr>
        <p:spPr>
          <a:xfrm>
            <a:off x="514350" y="3190875"/>
            <a:ext cx="38100" cy="1438275"/>
          </a:xfrm>
          <a:prstGeom prst="roundRect">
            <a:avLst/>
          </a:prstGeom>
          <a:solidFill>
            <a:srgbClr val="B7DCCB">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o hay fórmula aprobada ni permiso verbal suficiente]]></a:t>
            </a:r>
          </a:p>
        </p:txBody>
      </p:sp>
      <p:sp>
        <p:nvSpPr>
          <p:cNvPr id="12"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no reproduce un formato oficial de consentimiento, porque no existe uno verificado para este uso. Propone los datos que un documento debe contener para ser útil. Cuando la pieza muestra piel o información de salud, el permiso verbal no basta: se requiere expreso y por escrito.]]></a:t>
            </a:r>
          </a:p>
        </p:txBody>
      </p:sp>
      <p:sp>
        <p:nvSpPr>
          <p:cNvPr id="13" name=""/>
          <p:cNvSpPr txBox="1"/>
          <p:nvPr/>
        </p:nvSpPr>
        <p:spPr>
          <a:xfrm>
            <a:off x="685800" y="32670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 la carpeta]]></a:t>
            </a:r>
          </a:p>
        </p:txBody>
      </p:sp>
      <p:sp>
        <p:nvSpPr>
          <p:cNvPr id="14" name=""/>
          <p:cNvSpPr txBox="1"/>
          <p:nvPr/>
        </p:nvSpPr>
        <p:spPr>
          <a:xfrm>
            <a:off x="685800" y="366712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lguien pide retirar su imagen y no puedes encontrar, en menos de un minuto, qué autorizó y en qué canales, el expediente no existe aunque la foto esté publicad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debe decir una autorización que se sostien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3-testimonios-y-fotos"/>
              </a:rPr>
              <a:t><![CDATA[Testimonios y fotografías con autorización: el expediente que te prote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autorización útil se escribe para una pieza concreta, no para la persona en general. Debe decir quién autoriza, con nombre y firma; qué imágenes exactas, cuántas y de qué fecha; para qué se usarán, distinguiendo publicidad de contenido; en qué canales, nombrados uno por uno, porque «redes sociales» no cubre el canal que abrirás el año que viene; por cuánto tiempo; y cómo se retira. El formato y el soporte son configurables por cada establecimiento: papel, formulario digital o firma electrónica; lo que no es configurable es que el alcance quede escrito y que la persona pueda leerlo antes de firm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debe decir una autorización que se sostien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3-testimonios-y-fotos"/>
              </a:rPr>
              <a:t><![CDATA[Testimonios y fotografías con autorización: el expediente que te prote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tres cláusulas que arruinan una autorización. La primera: «con pagar el servicio usted cede su imagen», que convierte el permiso en condición de la venta; la ley prohíbe prácticas comerciales coercitivas y cargos sin consentimiento (F-019, art. 10). La segunda: un permiso abierto «para cualquier uso futuro», que no dice nada y no protege a nadie. La tercera: publicar con un «sí» dicho en voz alta cuando la pieza muestra piel o un cambio de salud, porque ahí el consentimiento tiene que ser expreso y por escrito. Sobre personas menores de edad esta lección no da una regla: se pregunta y se consulta con un especialista en dato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debe decir una autorización que se sostiene]]></a:t>
            </a:r>
          </a:p>
        </p:txBody>
      </p:sp>
      <p:pic>
        <p:nvPicPr>
          <p:cNvPr id="3" name="" descr="De la petición de la clienta a la pieza publicada">
            <a:hlinkClick r:id="rId3" tooltip="De la petición de la clienta a la pieza publicada"/>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asos; el cuarto es el que casi todos se salta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8-r01-oa03-testimonios-y-fotos"/>
              </a:rPr>
              <a:t><![CDATA[Ver imagen original en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ntes y después: el límite de la promes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3-testimonios-y-fotos"/>
              </a:rPr>
              <a:t><![CDATA[Testimonios y fotografías con autorización: el expediente que te prote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ntes y después es la pieza más pedida y la que más expone al negocio. La comparación sugiere una causa y un resultado, y por eso se lee como promesa aunque no la escribas. Para que no engañe, la toma debe ser de la misma persona y de la misma zona, con luz y encuadre parecidos, sin filtros ni retoques que alteren la piel, y el texto debe decir que se trata de una clienta con autorización y que cada piel responde distinto. La ley considera engañosa la publicidad que, aun siendo verdadera, se presenta de forma parcial o exagerada (F-019, art. 3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ntes y después: el límite de la promes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3-testimonios-y-fotos"/>
              </a:rPr>
              <a:t><![CDATA[Testimonios y fotografías con autorización: el expediente que te prote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exto de la pieza también tiene límites de fondo. «Piel perfecta en tres sesiones», «cinco años menos» o «resultado para siempre» atribuyen al servicio algo que no se puede comprobar y, si el producto es un cosmético, le atribuyen acciones de medicamento (F-001, art. 270). Una fórmula que sí se sostiene describe lo que se hizo, cuánto tiempo pasó y qué se observó, sin convertir ese caso en un pronóstico para quien lo lee. Y si la clienta dice una frase que promete de más, se le pide reformularla: se puede publicar cómo se sintió, no una garantía que el negocio no puede cumplir (F-019, art. 4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ntes y después: el límite de la promes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3-testimonios-y-fotos"/>
              </a:rPr>
              <a:t><![CDATA[Testimonios y fotografías con autorización: el expediente que te prote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con testimonios e imágenes y la decisión que les corresponde. El formato de la autorización y el lugar donde se guarda son configurables por cada establecimient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3-testimonios-y-fotos"/>
              </a:rPr>
              <a:t><![CDATA[Testimonios y fotografías con autorización: el expediente que te prote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7]]></a:t>
            </a:r>
          </a:p>
        </p:txBody>
      </p:sp>
      <p:graphicFrame>
        <p:nvGraphicFramePr>
          <p:cNvPr id="7" name="" descr=""/>
          <p:cNvGraphicFramePr>
            <a:graphicFrameLocks noGrp="1"/>
          </p:cNvGraphicFramePr>
          <p:nvPr/>
        </p:nvGraphicFramePr>
        <p:xfrm>
          <a:off x="514350" y="1257300"/>
          <a:ext cx="8115300" cy="2895600"/>
        </p:xfrm>
        <a:graphic>
          <a:graphicData uri="http://schemas.openxmlformats.org/drawingml/2006/table">
            <a:tbl>
              <a:tblPr firstRow="1" bandRow="1"/>
              <a:tblGrid>
                <a:gridCol w="2295525"/>
                <a:gridCol w="2895600"/>
                <a:gridCol w="29241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nviene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lienta dice «súbela, no me importa» y no hay nada firm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publicar hasta tener autorización por escrito que nombre la pieza y el ca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imagen es un dato personal y la información de piel puede ser dato sens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de retirar la foto dos años despué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tirarla ese día de los canales propios, anotar la fecha y avisar que se hi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ermiso se puede retirar; lo que sigue publicado sigue exponiendo a la pers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3-testimonios-y-fotos"/>
              </a:rPr>
              <a:t><![CDATA[Testimonios y fotografías con autorización: el expediente que te prote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7]]></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2295525"/>
                <a:gridCol w="2895600"/>
                <a:gridCol w="29241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nviene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testimonio dice «piel perfecta en tres ses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ir que la clienta cuente cómo se sintió o qué cambió en su rutina, sin prome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blicado, el resultado se vuelve afirmación del negocio y debe ser comprob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antes y después se tomó con luz y encuadre distin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etir la toma en condiciones parecidas o no publicar el p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omparación exagera el cambio y puede inducir a err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3-testimonios-y-fotos"/>
              </a:rPr>
              <a:t><![CDATA[Testimonios y fotografías con autorización: el expediente que te prote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7]]></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2295525"/>
                <a:gridCol w="2895600"/>
                <a:gridCol w="29241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nviene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ofrece un descuento por dejar una reseña de cinco estrell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condicionar la opinión a un benef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ermiso y la opinión deben ser libres; presionarlos los inval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ersona que aparecería es menor de e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publicar; preguntar qué se requiere y consultar a un especialista en da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a lección no verificó la regla aplicable y no la inv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alguien pide que la baj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3-testimonios-y-fotos"/>
              </a:rPr>
              <a:t><![CDATA[Testimonios y fotografías con autorización: el expediente que te prote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etición llega por mensaje, a veces a los dos años, y casi nunca con enojo: «¿puedes quitarla?». La respuesta correcta empieza por reconocer el mensaje el mismo día y detener la pieza, sin pedir explicaciones en público ni ofrecer un descuento para que la persona cambie de opinión, porque eso es presión sobre un permiso que debía ser libre. Después se retira de los canales que el negocio controla, se conserva constancia de la fecha y del retiro, y se anota en la carpeta de esa persona que la autorización quedó sin efect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alguien pide que la baj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3-testimonios-y-fotos"/>
              </a:rPr>
              <a:t><![CDATA[Testimonios y fotografías con autorización: el expediente que te prote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l negocio no controla también se atiende, aunque no se prometa. Una foto compartida puede vivir en cuentas ajenas, en capturas y en grupos; se puede pedir a esas cuentas que la retiren y no se puede garantizar que lo hagan. Esa es la razón por la que la decisión se toma antes de publicar: el costo de retirar una pieza que ya circuló es mucho mayor que el de pedir una firma. Si la persona pide además que se borren sus datos, la solicitud se canaliza por el medio que el aviso de privacidad indique y no se improvisa en el cha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alguien pide que la bajes]]></a:t>
            </a:r>
          </a:p>
        </p:txBody>
      </p:sp>
      <p:pic>
        <p:nvPicPr>
          <p:cNvPr id="3" name="" descr="Cuatro piezas con personas y lo que cada una exige">
            <a:hlinkClick r:id="rId3" tooltip="Cuatro piezas con personas y lo que cada una exige"/>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Mientras más muestra la pieza, más específico debe ser el permis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8-r01-oa03-testimonios-y-fotos"/>
              </a:rPr>
              <a:t><![CDATA[Ver imagen original en el O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arpeta: una persona, un expedient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3-testimonios-y-fotos"/>
              </a:rPr>
              <a:t><![CDATA[Testimonios y fotografías con autorización: el expediente que te prote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persona autorizada necesita una carpeta, y no una carpeta por campaña. Ahí van la autorización firmada, la copia del aviso de privacidad que se le entregó, la lista de piezas donde aparece su imagen con fecha y canal, y la nota del día en que retiró el permiso, si eso ocurre.]]></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xpediente se nombra con un código interno y no con la pieza, porque la pregunta que hay que responder dentro de un año no es «quién salió en este video» sino «qué autorizó esta persona y hasta cuánd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arpeta: una persona, un expedient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3-testimonios-y-fotos"/>
              </a:rPr>
              <a:t><![CDATA[Testimonios y fotografías con autorización: el expediente que te prote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ónde se guarda, quién tiene acceso y por cuánto tiempo se conserva son configurables por cada establecimiento; lo que no se deja al azar es que se encuentre en menos de un minut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arpeta: una persona, un expedient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3-testimonios-y-fotos"/>
              </a:rPr>
              <a:t><![CDATA[Testimonios y fotografías con autorización: el expediente que te prote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revisión mensual de diez minutos evita casi todos los problemas. Se revisa qué está publicado, qué piezas muestran a alguien, cuáles tienen autorización vigente y cuáles se replicaron solas en un canal que nadie recordaba. El error más común no es el uso malintencionado: es la republicación olvidada y la cuenta que quedó abierta cuando alguien dejó de trabajar ahí. Con el expediente al día, el testimonio deja de ser un riesgo y se vuelve la pieza que más ayuda: la que muestra un caso real, con permiso y sin prometer que a la siguiente persona le pasará lo mism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3-testimonios-y-fotos"/>
              </a:rPr>
              <a:t><![CDATA[Testimonios y fotografías con autorización: el expediente que te prote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arpeta: una persona, un expediente · Procedimiento: publicar un testimonio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fine la pieza antes de la segunda tom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e qué se va a publicar (una foto, un par, un video), en qué canal y con qué texto aproximado. Sin esa decisión no se puede pedir un permiso específico, y un permiso general no cubre un antes y después que no existía cuando se firmó.]]></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3-testimonios-y-fotos"/>
              </a:rPr>
              <a:t><![CDATA[Testimonios y fotografías con autorización: el expediente que te prote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arpeta: una persona, un expediente · Procedimiento: publicar un testimonio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xplica y entrega el aviso de privacidad]]></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mismo momento en que tomas los datos, entrega el aviso con los contenidos que la ley pide: responsable y domicilio, datos tratados, finalidades, medios para limitar su uso, derechos y cambios. Explícalo en dos frases y deja que la persona lo lea; no lo escondas en la letra chica de una hoja de servici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3-testimonios-y-fotos"/>
              </a:rPr>
              <a:t><![CDATA[Testimonios y fotografías con autorización: el expediente que te prote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arpeta: una persona, un expediente · Procedimiento: publicar un testimonio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caba la autorización por escrit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hoja por persona y por pieza: quién autoriza, qué imágenes, para qué, en qué canales, por cuánto tiempo y cómo se retira. Si la pieza muestra piel o información de salud, el consentimiento debe ser expreso y por escrito. Guarda la firma y la fech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3-testimonios-y-fotos"/>
              </a:rPr>
              <a:t><![CDATA[Testimonios y fotografías con autorización: el expediente que te prote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arpeta: una persona, un expediente · Procedimiento: publicar un testimonio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la pieza contra el checklist]]></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publicar, recorre las seis comprobaciones de la figura. Si el texto promete un resultado, se corrige; si el canal no está en la autorización, se pide ampliarla o se publica en otro canal. Publicar y luego corregir deja la promesa circuland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3-testimonios-y-fotos"/>
              </a:rPr>
              <a:t><![CDATA[Testimonios y fotografías con autorización: el expediente que te prote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arpeta: una persona, un expediente · Procedimiento: publicar un testimonio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 la pieza en la carpet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el título, la fecha, el canal y el número de autorización. Nombra la carpeta con un código interno de la persona. Si la misma pieza se replica en otro canal, se anota también: la réplica es una publicación nueva y necesita estar autorizad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3-testimonios-y-fotos"/>
              </a:rPr>
              <a:t><![CDATA[Testimonios y fotografías con autorización: el expediente que te prote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arpeta: una persona, un expediente · Procedimiento: publicar un testimonio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tiende retiros y revisa cada me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lguien pide retirar su imagen, se detiene el mismo día, se retira de los canales propios, se anota la fecha y se avisa. Una vez al mes se revisa qué está publicado, qué autorizaciones vencieron y qué piezas se replicaron sola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3-testimonios-y-fotos"/>
              </a:rPr>
              <a:t><![CDATA[Testimonios y fotografías con autorización: el expediente que te prote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arpeta: una persona, un expediente · Caso trabajado: la autorización de una hoja (caso ficticio) · Paso 1 de 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3-testimonios-y-fotos"/>
              </a:rPr>
              <a:t><![CDATA[Testimonios y fotografías con autorización: el expediente que te prote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etición y el límite]]></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con nombres de negocio y de persona inventados y declarados como ficticios. En el Estudio Alhelí, una clienta llamada Verónica ofreció su foto después de la tercera visita. La dueña quería publicar un antes y después con la frase «piel perfecta en tres sesiones». Antes de tomar la segunda foto le explicó qué se publicaría, en qué canal y con qué texto, y cambió la frase por una descripción de lo que se hizo y del tiempo transcurrid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3-testimonios-y-fotos"/>
              </a:rPr>
              <a:t><![CDATA[Testimonios y fotografías con autorización: el expediente que te prote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arpeta: una persona, un expediente · Caso trabajado: la autorización de una hoja (caso ficticio)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documento y la carpeta]]></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utorización ocupó una hoja: nombre y firma, las dos fotos con fecha, el canal nombrado, el uso previsto, un plazo de doce meses y la frase «puedo retirar este permiso en cualquier momento escribiendo a este número». Se entregó el aviso de privacidad el mismo día y se guardó copia. En la carpeta quedaron la hoja firmada, el aviso, la fecha de publicación y el enlace de la piez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3-testimonios-y-fotos"/>
              </a:rPr>
              <a:t><![CDATA[Testimonios y fotografías con autorización: el expediente que te prote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arpeta: una persona, un expediente · Caso trabajado: la autorización de una hoja (caso ficticio) · Paso 3 de 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3-testimonios-y-fotos"/>
              </a:rPr>
              <a:t><![CDATA[Testimonios y fotografías con autorización: el expediente que te prote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tiro y lo que quedó]]></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los cuatro meses Verónica pidió bajar la publicación. La pieza se retiró esa tarde de los dos canales propios, se anotó la fecha en la carpeta y se le confirmó por escrito. La misma foto aparecía en una cuenta ajena que la había compartido: se le pidió retirarla y no se prometió nada sobre el resultado. El mes siguiente la revisión encontró otras dos piezas con personas sin registro; se completaron antes de que alguien las pidier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arpeta: una persona, un expediente]]></a:t>
            </a:r>
          </a:p>
        </p:txBody>
      </p:sp>
      <p:pic>
        <p:nvPicPr>
          <p:cNvPr id="3" name="" descr="Checklist antes de publicar una pieza con una persona">
            <a:hlinkClick r:id="rId3" tooltip="Checklist antes de publicar una pieza con una person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que se hacen con la carpeta abiert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8-r01-oa03-testimonios-y-fotos"/>
              </a:rPr>
              <a:t><![CDATA[Ver imagen original en el O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3-testimonios-y-fotos"/>
              </a:rPr>
              <a:t><![CDATA[Testimonios y fotografías con autorización: el expediente que te prote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7]]></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mar el «sí» del mostrador como autorización. Un permiso dicho en voz alta no deja constancia de qué se autorizó, en qué canal ni por cuánto tiempo. Cuando la persona cambia de opinión, el negocio no puede demostrar el alcance y queda a merced de lo que cada quien recuerde.]]></a:t>
            </a:r>
          </a:p>
        </p:txBody>
      </p:sp>
      <p:sp>
        <p:nvSpPr>
          <p:cNvPr id="9" name=""/>
          <p:cNvSpPr txBox="1"/>
          <p:nvPr/>
        </p:nvSpPr>
        <p:spPr>
          <a:xfrm>
            <a:off x="514350" y="29337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ublicar el antes y después con texto que promete. La imagen sugiere y el texto confirma: «piel perfecta en tres sesiones» convierte un caso en una promesa. La ley considera engañosa la publicidad que, aun siendo verdadera, se presenta de forma parcial o exagerad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3-testimonios-y-fotos"/>
              </a:rPr>
              <a:t><![CDATA[Testimonios y fotografías con autorización: el expediente que te prote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7]]></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uardar la autorización en el chat de la clienta. El mensaje se pierde entre conversaciones, cambia de teléfono y no se encuentra cuando hace falta. La autorización se archiva en la carpeta de la persona, con su fecha y las piezas donde aparece.]]></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frecer un beneficio para que la persona autorice o califique. El permiso y la reseña deben ser libres. Condicionarlos a un descuento es presión sobre una decisión personal y convierte la opinión en parte del preci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3-testimonios-y-fotos"/>
              </a:rPr>
              <a:t><![CDATA[Testimonios y fotografías con autorización: el expediente que te prote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hay autorización por escrito que nombre la pieza y el canal, la pieza no se publica, aunque la clienta haya dicho que sí.]]></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ieza muestra piel o información de salud, el consentimiento tiene que ser expreso y por escrito; el verbal no basta.]]></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texto promete un resultado o una duración, se reescribe antes de publicar o la pieza no sale.]]></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canal no aparece en la autorización, se pide ampliarla por escrito o se busca otro canal.]]></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3-testimonios-y-fotos"/>
              </a:rPr>
              <a:t><![CDATA[Testimonios y fotografías con autorización: el expediente que te prote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lguien pide retirar su imagen, se detiene el mismo día y se anota la fecha, sin condicionar el retiro a nad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es menor de edad, no se publica y se consulta a un especialista en datos: esta lección no verificó la regla aplicabl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3-testimonios-y-fotos"/>
              </a:rPr>
              <a:t><![CDATA[Testimonios y fotografías con autorización: el expediente que te prote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7]]></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res caminos quedan escritos. Uno: cuando la pieza va a mostrar a una persona menor de edad, o cuando la solicitud de retiro involucra datos de salud, la publicación se detiene y el caso se consulta con un especialista en protección de datos; esta lección no resuelve esos supuestos ni inventa la regla que falta. Dos: cuando el testimonio describe un cambio en el cuerpo o una molestia, no se publica como caso clínico ni se interpreta: se agradece, se registra y, si la persona lo pide, se le indica valoración con un profesional sanitari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3-testimonios-y-fotos"/>
              </a:rPr>
              <a:t><![CDATA[Testimonios y fotografías con autorización: el expediente que te prote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7]]></a:t>
            </a:r>
          </a:p>
        </p:txBody>
      </p:sp>
      <p:sp>
        <p:nvSpPr>
          <p:cNvPr id="7" name="" descr=""/>
          <p:cNvSpPr/>
          <p:nvPr/>
        </p:nvSpPr>
        <p:spPr>
          <a:xfrm>
            <a:off x="514350" y="1219200"/>
            <a:ext cx="8115300" cy="2895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8956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res: cuando la duda es sobre el contenido exacto del aviso de privacidad, sobre un contrato o sobre una queja de publicidad, no se resuelve aquí: se consulta con asesoría legal o con la autoridad correspondiente. Esta lección describe obligaciones federales y de práctica según la fuente indicada en cada afirmación. Los requisitos de apertura, sanitarios y fiscales de un establecimiento de estética dependen de su municipio o alcaldía y de su entidad federativa: verifique los suyos con la autoridad correspondiente antes de opera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3-testimonios-y-fotos"/>
              </a:rPr>
              <a:t><![CDATA[Testimonios y fotografías con autorización: el expediente que te prote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7]]></a:t>
            </a:r>
          </a:p>
        </p:txBody>
      </p:sp>
      <p:sp>
        <p:nvSpPr>
          <p:cNvPr id="7" name="" descr=""/>
          <p:cNvSpPr/>
          <p:nvPr/>
        </p:nvSpPr>
        <p:spPr>
          <a:xfrm>
            <a:off x="514350" y="1219200"/>
            <a:ext cx="8115300" cy="704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704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ada de este curso sustituye la valoración de un profesional de la salu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3-testimonios-y-fotos"/>
              </a:rPr>
              <a:t><![CDATA[Testimonios y fotografías con autorización: el expediente que te prote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clienta acepta que subas su foto y lo dice en voz alta, sin firmar nada. ¿Qué hace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ublicarla: ella dio su permiso delante de dos personas.]]></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ublicarla sólo si no se le ve la cara completa.]]></a:t>
            </a:r>
          </a:p>
        </p:txBody>
      </p:sp>
      <p:sp>
        <p:nvSpPr>
          <p:cNvPr id="11" name=""/>
          <p:cNvSpPr txBox="1"/>
          <p:nvPr/>
        </p:nvSpPr>
        <p:spPr>
          <a:xfrm>
            <a:off x="666750" y="3076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edirle una autorización por escrito que nombre las imágenes y los canales, y entregarle el aviso de privacidad.]]></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ublicarla y borrarla si algún día se quej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3-testimonios-y-fotos"/>
              </a:rPr>
              <a:t><![CDATA[Testimonios y fotografías con autorización: el expediente que te prote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exige la ley cuando se tratan datos personales sensibles, como la información de salud?]]></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ada especial: basta con el consentimiento tácit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sentimiento expreso y por escrito de la persona titular.]]></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 correo electrónico avisando después de la publicación.]]></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la persona sea mayor de edad y tenga cuenta en el canal.]]></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3-testimonios-y-fotos"/>
              </a:rPr>
              <a:t><![CDATA[Testimonios y fotografías con autorización: el expediente que te prote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la clienta firmó una autorización, ya no puede pedir que se retire la publicació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3-testimonios-y-fotos"/>
              </a:rPr>
              <a:t><![CDATA[Testimonios y fotografías con autorización: el expediente que te prote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aviso de privacidad y la autorización para publicar una foto son el mismo document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3-testimonios-y-fotos"/>
              </a:rPr>
              <a:t><![CDATA[Testimonios y fotografías con autorización: el expediente que te prote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figura con lo que exige o proteg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viso de privacidad]]></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onsentimiento expreso y por escrit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ublicidad engaños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o ofrecido en la publicidad]]></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atos sensibles, como la información de salud]]></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Veraz en apariencia, pero parcial o exagerad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3-testimonios-y-fotos"/>
              </a:rPr>
              <a:t><![CDATA[Testimonios y fotografías con autorización: el expediente que te prote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Obliga a entregar el servicio en esos términos]]></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Informa finalidades y cómo limitar el uso de los dato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3-testimonios-y-fotos"/>
              </a:rPr>
              <a:t><![CDATA[Testimonios y fotografías con autorización: el expediente que te prote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imagen de una persona es un ___ personal; cuando la publicación permite inferir información de salud, el consentimiento debe ser expreso y por ___.]]></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3-testimonios-y-fotos"/>
              </a:rPr>
              <a:t><![CDATA[Testimonios y fotografías con autorización: el expediente que te prote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pieza según lo que permite publicarl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 autorización por escrit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in imagen ni nombre]]></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se public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ntes y después cuya autorización nombra la pieza y el canal]]></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Video donde la clienta cuenta cómo se sintió, con autorización]]></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gradecimiento enviado por mensaje, citado sin nombre ni fot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3-testimonios-y-fotos"/>
              </a:rPr>
              <a:t><![CDATA[Testimonios y fotografías con autorización: el expediente que te prote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regunta frecuente que la clienta permite citar de forma anónim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Testimonio redactado por el negocio con un nombre inventad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Testimonio que asegura que el resultado durará un año]]></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3-testimonios-y-fotos"/>
              </a:rPr>
              <a:t><![CDATA[Testimonios y fotografías con autorización: el expediente que te prote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permiso deja de ser libre.]]></a:t>
            </a:r>
          </a:p>
        </p:txBody>
      </p:sp>
      <p:sp>
        <p:nvSpPr>
          <p:cNvPr id="9" name=""/>
          <p:cNvSpPr txBox="1"/>
          <p:nvPr/>
        </p:nvSpPr>
        <p:spPr>
          <a:xfrm>
            <a:off x="628650" y="19907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e pedí a la clienta que firmara la autorización antes de la segunda toma.]]></a:t>
            </a:r>
          </a:p>
        </p:txBody>
      </p:sp>
      <p:sp>
        <p:nvSpPr>
          <p:cNvPr id="10" name=""/>
          <p:cNvSpPr txBox="1"/>
          <p:nvPr/>
        </p:nvSpPr>
        <p:spPr>
          <a:xfrm>
            <a:off x="628650" y="26670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autorización nombra las dos fotos y los canales donde se van a publicar.]]></a:t>
            </a:r>
          </a:p>
        </p:txBody>
      </p:sp>
      <p:sp>
        <p:nvSpPr>
          <p:cNvPr id="11" name=""/>
          <p:cNvSpPr txBox="1"/>
          <p:nvPr/>
        </p:nvSpPr>
        <p:spPr>
          <a:xfrm>
            <a:off x="628650" y="33432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e entregué el aviso de privacidad el mismo día que tomé los dato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3-testimonios-y-fotos"/>
              </a:rPr>
              <a:t><![CDATA[Testimonios y fotografías con autorización: el expediente que te prote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7]]></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e dije que si firmaba le hacía un descuento en la siguiente visita.]]></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noté en su carpeta la fecha de la autorización y las piezas publicada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3-testimonios-y-fotos"/>
              </a:rPr>
              <a:t><![CDATA[Testimonios y fotografías con autorización: el expediente que te prote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8-r01-oa03-testimonios-y-fo-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8-r01-oa03-testimonios-y-fo-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8-r01-oa03-testimonios-y-fo-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8-r01-oa03-testimonios-y-fo-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18-r01-oa03-testimonios-y-fo-ex05]]></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3-testimonios-y-fotos"/>
              </a:rPr>
              <a:t><![CDATA[Testimonios y fotografías con autorización: el expediente que te prote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18-r01-oa03-testimonios-y-fo-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18-r01-oa03-testimonios-y-fo-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18-r01-oa03-testimonios-y-fo-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Distinguen un agradecimiento de un testimonio, redactas una autorización con los seis datos y sabes qué hacer cuando alguien pide retirar su imagen.]]></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sección de la autorización y escribe las seis preguntas que debe contestar el documento antes de publicar cualquier piez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3-testimonios-y-fotos"/>
              </a:rPr>
              <a:t><![CDATA[Testimonios y fotografías con autorización: el expediente que te prote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ma la última publicación en la que aparece una persona. Pregúntate: ¿qué autorizó exactamente, en qué canal y por cuánto tiempo? Si no puedes contestar las tres cosas con un documento en la mano, escribe hoy la autorización que faltaba y anota en tu plan qué pieza queda detenida hasta que esté firmada.]]></a:t>
            </a:r>
          </a:p>
        </p:txBody>
      </p:sp>
      <p:sp>
        <p:nvSpPr>
          <p:cNvPr id="9" name=""/>
          <p:cNvSpPr txBox="1"/>
          <p:nvPr/>
        </p:nvSpPr>
        <p:spPr>
          <a:xfrm>
            <a:off x="514350" y="37338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publicar con permi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3-testimonios-y-fotos"/>
              </a:rPr>
              <a:t><![CDATA[Testimonios y fotografías con autorización: el expediente que te prote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7]]></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495675"/>
                <a:gridCol w="46196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gradecimiento priv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versación; no se publica sin permi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stimonio public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firmación del negocio, comprob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 sens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ud, piel, información del cuer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entimiento para lo sens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preso y por esc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torización úti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za, canal, plazo y forma de retirar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tición de reti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tiende el mismo día y se regis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publicar con permis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3-testimonios-y-fotos"/>
              </a:rPr>
              <a:t><![CDATA[Testimonios y fotografías con autorización: el expediente que te prote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7]]></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18-r01-oa03-testimonios-y-fotos"/>
              </a:rPr>
              <a:t><![CDATA[Abrir el juego en el O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expediente de cada clienta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3-testimonios-y-fotos"/>
              </a:rPr>
              <a:t><![CDATA[Testimonios y fotografías con autorización: el expediente que te prote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ebe decir una autorización para publicar una fot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expediente de cada clienta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3-testimonios-y-fotos"/>
              </a:rPr>
              <a:t><![CDATA[Testimonios y fotografías con autorización: el expediente que te prote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ién autoriza con nombre y firma, qué imágenes exactas, para qué se usarán, en qué canales, por cuánto tiempo y cómo se retira. Si muestra piel o salud, además debe ser expresa y por escrit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expediente de cada clienta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3-testimonios-y-fotos"/>
              </a:rPr>
              <a:t><![CDATA[Testimonios y fotografías con autorización: el expediente que te prote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l aviso de privacidad sustituye a la autorizació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expediente de cada clienta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3-testimonios-y-fotos"/>
              </a:rPr>
              <a:t><![CDATA[Testimonios y fotografías con autorización: el expediente que te prote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El aviso informa quién trata los datos, con qué finalidades y cómo limitar su uso; la autorización es el permiso concreto para una pieza y un canal. Se necesitan ambo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expediente de cada clienta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3-testimonios-y-fotos"/>
              </a:rPr>
              <a:t><![CDATA[Testimonios y fotografías con autorización: el expediente que te prote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hace cuando alguien pide que se baje su fot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expediente de cada clienta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3-testimonios-y-fotos"/>
              </a:rPr>
              <a:t><![CDATA[Testimonios y fotografías con autorización: el expediente que te prote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reconoce el mensaje el mismo día, se detiene y se retira de los canales propios, se anota la fecha y se avisa. No se condiciona el retiro ni se pide explicación públic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expediente de cada clienta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3-testimonios-y-fotos"/>
              </a:rPr>
              <a:t><![CDATA[Testimonios y fotografías con autorización: el expediente que te prote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onvierte un antes y después en publicidad engaños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expediente de cada clienta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3-testimonios-y-fotos"/>
              </a:rPr>
              <a:t><![CDATA[Testimonios y fotografías con autorización: el expediente que te prote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meter un resultado, exagerar el cambio con luz, encuadre o retoque distintos, u ocultar que cada piel responde distinto. Aun siendo verdadera, la presentación parcial o exagerada engañ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3-testimonios-y-fotos"/>
              </a:rPr>
              <a:t><![CDATA[Testimonios y fotografías con autorización: el expediente que te prote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testimonio con permiso vale más que diez sin papel, porque se puede sostener cuando alguien pregunta. La ruta es corta: decide la pieza antes de la segunda toma, entrega el aviso de privacidad, recaba una autorización que nombre las imágenes, el canal y el plazo, revisa el texto para que describa sin prometer y guarda todo en la carpeta de esa person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3-testimonios-y-fotos"/>
              </a:rPr>
              <a:t><![CDATA[Testimonios y fotografías con autorización: el expediente que te prote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lguien pide retirar su imagen, se atiende el mismo día y se anota. El siguiente paso cierra el curso: abre la hoja del plan del mes, elige la pieza con personas que vas a publicar, escribe su autorización con los seis datos y anota en la hoja quién firma, en qué fecha y qué número vas a mirar.]]></a:t>
            </a:r>
          </a:p>
        </p:txBody>
      </p:sp>
      <p:sp>
        <p:nvSpPr>
          <p:cNvPr id="8" name=""/>
          <p:cNvSpPr txBox="1"/>
          <p:nvPr/>
        </p:nvSpPr>
        <p:spPr>
          <a:xfrm>
            <a:off x="514350" y="28670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hay nadie dispuesto a firmar, ese lugar lo ocupa una pregunta del cuaderno y el plan sigue en pie.]]></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3-testimonios-y-fotos"/>
              </a:rPr>
              <a:t><![CDATA[Testimonios y fotografías con autorización: el expediente que te prote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7]]></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1 · Ley Federal de Protección de Datos Personales en Posesión de los Particulares, nueva ley DOF 20-03-2025 (arts. 2, 5, 8, 15 y 16) · https://www.ordenjuridico.gob.mx/Documentos/Federal/html/wo125102.html · consulta: 2026-10-25 · alcance: Federal, México. Texto vigente publicado en el DOF el 20-03-2025; abroga la ley de 2010. Rige datos en posesión de particulares. No es asesoría legal en materia de datos.]]></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3-testimonios-y-fotos"/>
              </a:rPr>
              <a:t><![CDATA[Testimonios y fotografías con autorización: el expediente que te prote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7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9 · Ley Federal de Protección al Consumidor (LFPC), arts. 10, 32 y 42: prácticas coercitivas, publicidad veraz y entrega conforme a lo ofrecido · consulta: 2026-10-25 · alcance: Federal, México. Texto vigente con última reforma DOF 12-12-2025. Aplica a proveedores de bienes y servicios; no sustituye asesoría legal.]]></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3-testimonios-y-fotos"/>
              </a:rPr>
              <a:t><![CDATA[Testimonios y fotografías con autorización: el expediente que te prote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7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2 · Ley General de Salud, publicidad sanitaria (art. 306): información comprobable y mensaje orientador y educativo · consulta: 2026-10-25 · alcance: Federal, México. El art. 306 exige información comprobable y mensaje con contenido orientador y educativo. Qué publicidad requiere autorización o aviso lo determina el reglamento, no verificado aquí.]]></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3-testimonios-y-fotos"/>
              </a:rPr>
              <a:t><![CDATA[Testimonios y fotografías con autorización: el expediente que te prote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7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1 · Ley General de Salud, art. 270: prohibición de atribuir a los cosméticos acciones propias de los medicamentos · consulta: 2026-10-25 · alcance: Federal, toda la República. Texto con últimas reformas al 15-01-2026. Delimita lo que un cosmético puede afirmar en un testimonio o en un antes y después.]]></a:t>
            </a:r>
          </a:p>
        </p:txBody>
      </p:sp>
      <p:sp>
        <p:nvSpPr>
          <p:cNvPr id="8" name=""/>
          <p:cNvSpPr txBox="1"/>
          <p:nvPr/>
        </p:nvSpPr>
        <p:spPr>
          <a:xfrm>
            <a:off x="514350" y="29432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026-10-25.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2026-10-26T03:46:40Z</dcterms:created>
  <dcterms:modified xsi:type="dcterms:W3CDTF">2026-10-26T03:46:40Z</dcterms:modified>
  <dc:title>Testimonios y fotografías con autorización: el expediente que te protege</dc:title>
  <dc:description>Presentación editable del OA «Testimonios y fotografías con autorización: el expediente que te protege». Enlace: https://saludyestetica.lumbre.lat/object/sye-c18-r01-oa03-testimonios-y-fotos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