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2-contenido-educativ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enido educativo para atraer clientes: enseñar sin diagnostic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uaderno de preguntas es el calendari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 educativo a un contenido»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 educativo a un contenido»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 educativo a un contenido»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señar sin diagnosticar: la línea que no se cruz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pregunta del mostrador a la publicación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asos que se repiten cada mes con el mismo cuad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ensaje que la ley ya te pid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es en una hoja: el pla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ipos de pieza y su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tipo persigue algo distinto y se mide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sin engañarte: tres números que sí dicen algo»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sin engañarte: tres números que sí dicen algo»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lan del m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nota una semana de preguntas sin corregi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hoja junto al mostrador o una nota en el teléfono. Escribe la frase tal como se dijo y la fecha. No agrupes todavía ni descartes las que parezcan obvias: las preguntas obvias son las que más gente no se atreve a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lan del m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lasifica en cuatro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ceso, cuidado en casa, precio y condiciones, cambio del cuerpo. Cuenta cuántas hay en cada columna. La columna con más preguntas es el primer tema del mes; la cuarta columna no genera piezas de diagnóstico, genera un guion de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lan del m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lige cuatro a ocho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a las preguntas que se repitieron y repártelas en las semanas. Deja al menos una de cada tipo. Escribe el título como la pregunta, no como el servicio: «¿puedo lavarme mañana?» se busca más que «cuidado del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lan del m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scribe el guion con su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partes: qué pasa y por qué, qué puede hacer la persona, y qué no se puede asegurar o cuándo consultar. Si el guion incluye un dato de producto, anota de dónde salió. Si incluye a una clienta, no se graba hasta tener su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lan del m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ublica en el canal que ya u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formato por pieza y un solo canal principal; el resto se replica si hay tiempo. Fija la frecuencia que el equipo puede sostener durante cuatro semanas seguidas, no la que se sostiene una semana. Anota fecha y responsable e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lan del m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Mide y anota antes del siguiente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números: llegadas que mencionan la pieza, preguntas nuevas del tema y horas de producción. Compara sólo con meses de carga parecida. La pieza que no generó ninguna pregunta se revisa o se retira; la que generó tres se convierte en ser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es de catorce pregunta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El cuaderno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 de negocio y de persona inventados y declarados como ficticios. Nadia lleva el Estudio Camelia y anotó catorce preguntas en siete días: seis sobre cuidado en casa, cuatro sobre precio, tres sobre duración y una sobre un cambio en la piel. Ninguna era una idea brillante; todas eran la misma conversación repe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es de catorce pregunta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El plan de cuatro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ió cuatro: qué pasa con el color en las primeras horas, cómo lavar entre visitas, qué incluye el precio total y cuándo conviene suspender un servicio. La pregunta sobre el cambio en la piel no se convirtió en pieza: se contestó en privado con qué observar y se sugirió valoración. Cada pieza llevó anotado su número esperado antes de public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es de catorce pregunta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dijeron lo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cierre del mes, dos piezas generaron llegadas que las mencionaron al agendar, una generó seis preguntas nuevas y una no generó nada. La que no funcionó no era mala: respondía una pregunta que la gente hace por mensaje, no antes de agendar. Se movió al guion de recepción y su lugar lo ocupó la pregunta con más repeticiones. El plan del mes siguiente se armó con el mismo cuad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publicar un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se hacen con la hoja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testar en privado qué observar y cuándo consultar, y usar sólo el tema general en un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gunta describe un cambio en el cuerpo: se contesta en privado, se registra y se deriva si hace falta. El contenido puede explicar qué observar y cuándo consultar, pero no la causa en el caso de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2 – LGS, art. 306: el mensaje debe ser comprobable y tener contenido orientador y educativo, no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2-contenido-educativ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e su información sea comprobable y que el mensaje tenga contenido orientador y educ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rtículo exige información comprobable sobre calidad y beneficios, y un mensaje con contenido orientador y educativo. Las otras opciones son promesas o prácticas que la propia ley no pide y que pueden inducir a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2 – LGS, art. 306, fracciones I y II (federal, Méx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2-contenido-educativ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es la prueba práctica: la pieza deja un criterio aplicable. Si al quitar la venta no queda nada, era un anuncio y conviene publicarlo y medirlo como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stinción entre explicar, entretener y vender ordena el plan y su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2-contenido-educativ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lcance mide cuántas veces circuló una pieza, no cuántas personas llegaron al negocio. Para eso se registran las llegadas que mencionan la publicación y las preguntas nuevas del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números por pieza: llegadas que la mencionan, preguntas nuevas y horas de pro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2-contenido-educativ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ánto dura el servicio?» → Pieza de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 qué lo lavo en casa?» → Pieza de cuidado entre vis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or qué me salió esto?» → Contestar en privado y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cluye el producto?» → Precio y condiciones con mont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ipo de pregunta tiene un cauce distinto; mezclarlos produce contenido que opina de sínto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2-contenido-educativ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plicar ·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riterio de aplicación distingue la explicación del entretenimiento y del anuncio. Las tres cosas pueden publicarse, pero no se miden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ueba de quitar el precio y el llamado a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2-contenido-educativ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ómo cuidar el color entre visitas → Se publica como con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é incluye el precio del servicio → Se publica como con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a pregunta sobre un cambio en la piel → Se responde en privado y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a duda sobre un medicamento que toma la clienta → Se responde en privado y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a cifra de mercado sin fuente → No se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 tema de moda que el equipo no domina → No se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auce depende de si el tema es del negocio, del cuerpo o de una fuente que no se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2-contenido-educativ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En el video prometí que el resultado dura sei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línea promete una duración que depende de cada persona y que el menú no respalda. Lo publicado obliga, y la duración del resultado no está bajo control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 LFPC, art. 42: se entrega conforme a los términos ofrecidos o implícitos en la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2-contenido-educativ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as tres preguntas que más te hicieron esta semana. Clasifícalas: proceso, cuidado, precio o cambio del cuerpo. Elige una de las tres primeras y redacta el criterio que enseñarías en cuatro renglones; marca qué parte de la respuesta no darías en público y a quién se la remiti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publicar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publicar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dónde salen los tema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una semana de preguntas anotadas tal como se hicieron. Se clasifican en proceso, cuidado en casa, precio y condiciones, y cambio del cuerpo; las tres primeras generan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istingue una pieza educativa de un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al quitar el precio y el llamado a la acción la pieza sigue sirviendo para algo, es educativa. Si no queda nada, es un anuncio y se mide como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una pregunta sobre un cambio en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contesta en privado: qué observar, qué suspender y cuándo consultar. No se convierte en publicación que explique la causa, porque eso sería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números se anotan por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rsonas que llegaron mencionándola, preguntas nuevas que generó el tema y horas de producción. El alcance de la plataforma no cuenta como resultado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2-contenido-educativ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281" r:id="rId1"/>
    <p:sldLayoutId id="2482002282" r:id="rId2"/>
    <p:sldLayoutId id="2482002283" r:id="rId3"/>
    <p:sldLayoutId id="248200228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635d9e433f19c981fa75ecd6a1ce0dda440edcf72be2dee1.jpg"/>
  <Relationship Id="rId3" Type="http://schemas.openxmlformats.org/officeDocument/2006/relationships/hyperlink" Target="https://saludyestetica.lumbre.lat/object/sye-c18-r01-oa02-contenido-educativ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8-r01-oa02-contenido-educativo" TargetMode="External"/>
  <Relationship Id="rId4" Type="http://schemas.openxmlformats.org/officeDocument/2006/relationships/hyperlink" Target="https://saludyestetica.lumbre.lat/object/sye-c18-r01-oa02-contenido-educativo"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8-r01-oa02-contenido-educativo" TargetMode="External"/>
  <Relationship Id="rId4" Type="http://schemas.openxmlformats.org/officeDocument/2006/relationships/hyperlink" Target="https://saludyestetica.lumbre.lat/object/sye-c18-r01-oa02-contenido-educativo"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8-r01-oa02-contenido-educativo" TargetMode="External"/>
  <Relationship Id="rId4" Type="http://schemas.openxmlformats.org/officeDocument/2006/relationships/hyperlink" Target="https://saludyestetica.lumbre.lat/object/sye-c18-r01-oa02-contenido-educativo"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hyperlink" Target="https://saludyestetica.lumbre.lat/object/sye-c18-r01-oa02-contenido-educativo"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2-contenido-educativo"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eni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ducativ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ra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señ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agnostic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8-r01-oa02-contenido-educativ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las preguntas reales del mostrador en publicaciones que expliquen un criterio, aplicar el límite de no diagnosticar ni prometer, y armar un plan de contenido de un mes con los números que se van a medi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18. Del cuaderno de preguntas a un plan de cuatro a ocho piezas: qué tema, en qué formato, con qué límite sanitario y con qué número se comprueba si sirvi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tenido · educación · redes sociales · medición · publicidad · consentimien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nido educativo para atraer clientes: enseñar sin diagnost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egocios de belleza que ya publican o quieren publicar contenido para atraer clientes y necesitan hacerlo sin diagnósticos ni promesas. No requiere equipo de marketing ni presupuesto de publicidad; requiere constancia y registro.]]></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studio Camelia, un negocio ficticio de dos sillas, la dueña contestó la misma pregunta tres veces en una semana: si podía lavarse el cabello al día siguiente del tinte. La cuarta vez la anotó. Al domingo tenía catorce preguntas en una libreta y ninguna idea de qué public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nido educativo para atraer clientes: enseñar sin diagnost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rabó con el teléfono una respuesta de cuarenta segundos, sin música ni edición: qué pasa con el color en las primeras horas y qué hacer si el cuero cabelludo arde. Esa semana tres personas llegaron diciendo que habían visto el video. El contenido no la hizo famosa; le ahorró repetir la misma explicación y le dio una razón para agendar.]]></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mpa llegó después, cuando alguien sugirió grabar «lo que significa» cada molestia que ven en la piel. Esta lección enseña a producir lo primero y a detenerse antes de lo segun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aderno de preguntas es el calendar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mana de mostrador produce, sin proponérselo, el mejor calendario de contenido que un negocio puede tener. En una hoja se anotan las preguntas tal como se hicieron: «¿puedo lavarme el cabello mañana?», «¿cuánto dura?», «¿esto me va a arder?», «¿por qué me salió esto en la piel?». Al final de la semana hay entre diez y veinte frases. No son temas inventados por una tendencia: son dudas de personas que ya están dispuestas a pagar por una respuesta. Ese cuaderno es el insumo del mes y se puede volver a llenar cada tempor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aderno de preguntas es el calendar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las preguntas es el segundo paso y evita la mitad de los errores. Hay preguntas de proceso («¿cuánto dura?», «¿qué incluye?»), de cuidado en casa («¿cada cuándo lo repito?», «¿con qué lo lavo?»), de precio y condiciones, y preguntas sobre un cambio del cuerpo. Las tres primeras se contestan con contenido del negocio. La cuarta no se contesta en una publicación: se reconoce, se dice qué observar y cuándo consultar, y se ofrece el camino a una valoración. Mezclar las cuatro produce contenido que opina de síntomas, y ahí el negocio se sale de su terre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educativo a un conteni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ntenido es educativo cuando la persona puede aplicarlo sin volver a preguntarte. Explica un porqué, da un criterio y reconoce su límite: «después de un tinte conviene esperar para lavar porque el color sigue fijándose; si el cuero cabelludo arde, no esperes, suspende y consulta». Eso enseña. En cambio, «tres tips que no conocías» no enseña nada aunque tenga buena producción: entretiene. Las dos cosas sirven, pero no se miden igual ni se prometen igual, y confundirlas hace que el negocio espere de un entretenimiento la confianza que sólo da una explica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educativo a un conteni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tercera categoría que suele disfrazarse de educación: el anuncio con tono didáctico. Empieza con un dato y termina en «agenda ya». No es un problema hacer anuncios; el problema es llamarlos contenido educativo y medir su efecto como si fueran otra cosa. La prueba es simple: si al quitar el precio y el llamado a la acción la pieza sigue sirviendo para algo, es educativa; si al quitarlos no queda nada, era un anuncio y conviene publicarlo como tal, con su propio espacio y su propio númer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educativo a un conteni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terial de carácter informativo para negocios de belleza. No sustituye la valoración de un profesional sanitario ni una asesoría legal, y no habilita para ejercer una profesión sanitaria. Su alcance es operativo: elegir temas, redactarlos con un límite y medir el pl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educativo a un conteni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diagnósticos y sin resultados asegurados]]></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pieza de contenido identifica una enfermedad ni explica por qué apareció un cambio en el cuerpo: describe qué observar y cuándo consultar. Tampoco asegura resultados ni cifras de crecimiento. Cuando aparece un número es del caso ficticio o del registro propio del negocio.]]></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quitar el precio]]></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l quitar el precio y el llamado a la acción la pieza sigue sirviendo para algo, es educativa. Si no queda nada, es un anuncio: publícalo como anuncio y mídelo como anunc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señar sin diagnosticar: la línea que no se cru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ínea que no se cruza es la del diagnóstico. Un negocio de belleza puede explicar cómo funciona un servicio, qué se observa antes de empezar, qué señales obligan a suspender y cuándo conviene acudir a un profesional sanitario. Lo que no puede hacer es tomar una pregunta y convertirla en una regla causal, del tipo «si tienes esto, es por aquello». Esa fórmula es un diagnóstico disfrazado de consejo y además suele ser falsa: la misma apariencia puede tener causas distintas en dos personas de la misma ed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señar sin diagnosticar: la línea que no se cru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ráctica, la línea se traza con tres verbos. Describir: qué se ve y desde cuándo, sin nombrar una enfermedad. Orientar: qué hacer mientras se aclara la duda, dentro de lo que el negocio controla. Derivar: quién valora lo que aquí no se resuelve. Cuando una pregunta pide un cuarto verbo, el de recetar o el de asegurar un resultado, la publicación se detiene. Este límite no empobrece el contenido: lo hace más confiable, porque el negocio habla de lo que sabe hacer y no de lo que intuye frente a una cáma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señar sin diagnosticar: la línea que no se cruza]]></a:t>
            </a:r>
          </a:p>
        </p:txBody>
      </p:sp>
      <p:pic>
        <p:nvPicPr>
          <p:cNvPr id="3" name="" descr="De la pregunta del mostrador a la publicación medida">
            <a:hlinkClick r:id="rId3" tooltip="De la pregunta del mostrador a la publicación medid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asos que se repiten cada mes con el mismo cuader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8-r01-oa02-contenido-educativo"/>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nsaje que la ley ya te pi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nsaje que se publica tampoco es neutral para la ley. La Ley General de Salud, en su artículo 306, pide que la información sobre calidad y beneficios sea comprobable y que el mensaje tenga contenido orientador y educativo; la Ley Federal de Protección al Consumidor, en su artículo 32, exige que la publicidad sea veraz, comprobable y clara, y considera engañosa la que, aun siendo cierta, se presenta de forma parcial o exagerada (F-002 – LGS, art. 306; F-019 – LFPC, art. 32; consultado 2026-10-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nsaje que la ley ya te pi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alen dos consecuencias prácticas. La primera: cada dato que se publica necesita una fuente que se pueda señalar, y esa fuente es la etiqueta del producto, la ficha técnica o una institución, no «lo leí en un grupo». La segunda: lo que se publica obliga, porque el artículo 42 de la misma ley exige entregar el servicio en los términos ofrecidos o implícitos en la publicidad. Un descuento anunciado, una duración prometida o un «incluye producto» son compromisos, no frases de temporada. Y al cosmético no se le atribuyen acciones de medicamento (F-001, art. 27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nsaje que la ley ya te pi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producir contenido y la decisión que les corresponde. La frecuencia, los canales y el tono son configurables por cada establecimie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200275"/>
                <a:gridCol w="3086100"/>
                <a:gridCol w="2828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egunta que más se repite es sobre un cambio en la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star en privado qué observar y cuándo consultar; usar el tema general en una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mbio en el cuerpo no se explica por publicación: se val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quiere publicar una cifra del sector vista en otro 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ublicarla sin fuente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ato sin fuente no se puede comprobar y contamina la credibilidad del r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200275"/>
                <a:gridCol w="3086100"/>
                <a:gridCol w="2828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lienta ofrece salir en un vid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autorización antes de grabar y explicar para qué se usar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magen es un dato personal y su uso requiere base y per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ema de moda no lo domina nadie de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lo por una pregunta del cuaderno que sí se puede conte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tenido que no se domina se nota y compromete la 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200275"/>
                <a:gridCol w="3086100"/>
                <a:gridCol w="2828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tuvo alcance pero nadie la mencionó al agen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si la pregunta era real y si el cierre invitaba a 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lcance mide circulación, no llegada de cli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pregunta el precio en los coment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der con el monto total y sus condiciones, igual que en el men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nformación del precio debe ser clara y coincidir con lo que se c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es en una hoja: el pl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s preguntas clasificadas, el plan de un mes se arma en una hoja de siete columnas: semana, pregunta de origen, formato, título de la pieza, quién la produce, dónde se publica y qué número se va a mirar. Cuatro a ocho piezas bien hechas suelen rendir más que treinta improvisadas, porque cada una responde algo que alguien preguntó. La frecuencia, los canales y el tono son configurables por cada establecimiento; lo que conviene fijar es el número de piezas que el equipo puede sostener sin descuidar el servici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es en una hoja: el pl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también decide qué no se publica. Una pieza que requiere grabar a una clienta necesita su autorización y por eso se planea con tiempo; una que depende de un equipo que no se domina se cambia por otra; una que repite el mismo tema se fusiona. Conviene alternar cuatro tipos: proceso, cuidado en casa, precio y condiciones, y cuándo consultar. Esa alternancia evita que la cuenta se vuelva un catálogo y mantiene el contenido cerca de las preguntas reales, que es lo único que garantiza que alguien lo esté esperan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es en una hoja: el plan]]></a:t>
            </a:r>
          </a:p>
        </p:txBody>
      </p:sp>
      <p:pic>
        <p:nvPicPr>
          <p:cNvPr id="3" name="" descr="Cuatro tipos de pieza y su número">
            <a:hlinkClick r:id="rId3" tooltip="Cuatro tipos de pieza y su númer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tipo persigue algo distinto y se mide disti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8-r01-oa02-contenido-educativo"/>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sin engañarte: tres números que sí dicen alg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no es contar likes. Para este plan bastan tres números por pieza: cuántas personas llegaron mencionando esa publicación, cuántas preguntas nuevas generó el tema y cuánto tiempo de producción costó.]]></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o se captura en la ficha al agendar, en una casilla que pregunte «¿cómo nos encontró?»; el segundo, en el mismo cuaderno de la semana, con una marca junto a las preguntas que repiten un tema ya publicado; el tercero, con una nota honesta de horas, incluidas las de escribir y edit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sin engañarte: tres números que sí dicen alg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cance de la plataforma sirve para saber si la pieza circuló, no para saber si el negocio consiguió clientas, y confundir las dos cosas lleva a producir más de lo mism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sin engañarte: tres números que sí dicen alg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se hace entre meses parecidos: misma cantidad de piezas, misma frecuencia, misma temporada del año. Si un mes se publicó el doble, el resultado no se puede comparar con el anterior. Antes de publicar, escribe en la hoja qué número esperas y qué harías si no llega; después anota lo que pasó. Ese registro de tres columnas es lo que convierte el contenido en una decisión y no en una apuesta. La siguiente lección añade la pieza que más se pide y la que más expone al negocio: el testimonio y la fotografía con autoriza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engañarte: tres números que sí dicen algo · Procedimiento: armar el plan del mes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una semana de preguntas sin corregirl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oja junto al mostrador o una nota en el teléfono. Escribe la frase tal como se dijo y la fecha. No agrupes todavía ni descartes las que parezcan obvias: las preguntas obvias son las que más gente no se atreve a hac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engañarte: tres números que sí dicen algo · Procedimiento: armar el plan del mes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sifica en cuatro column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so, cuidado en casa, precio y condiciones, cambio del cuerpo. Cuenta cuántas hay en cada columna. La columna con más preguntas es el primer tema del mes; la cuarta columna no genera piezas de diagnóstico, genera un guion de deriv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engañarte: tres números que sí dicen algo · Procedimiento: armar el plan del mes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cuatro a ocho piez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las preguntas que se repitieron y repártelas en las semanas. Deja al menos una de cada tipo. Escribe el título como la pregunta, no como el servicio: «¿puedo lavarme mañana?» se busca más que «cuidado del col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engañarte: tres números que sí dicen algo · Procedimiento: armar el plan del mes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l guion con su límit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artes: qué pasa y por qué, qué puede hacer la persona, y qué no se puede asegurar o cuándo consultar. Si el guion incluye un dato de producto, anota de dónde salió. Si incluye a una clienta, no se graba hasta tener su autoriz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engañarte: tres números que sí dicen algo · Procedimiento: armar el plan del mes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blica en el canal que ya us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formato por pieza y un solo canal principal; el resto se replica si hay tiempo. Fija la frecuencia que el equipo puede sostener durante cuatro semanas seguidas, no la que se sostiene una semana. Anota fecha y responsable en la ho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engañarte: tres números que sí dicen algo · Procedimiento: armar el plan del mes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y anota antes del siguiente m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números: llegadas que mencionan la pieza, preguntas nuevas del tema y horas de producción. Compara sólo con meses de carga parecida. La pieza que no generó ninguna pregunta se revisa o se retira; la que generó tres se convierte en seri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engañarte: tres números que sí dicen algo · Caso trabajado: el mes de catorce preguntas (caso ficticio) · Paso 1 de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uaderno de la seman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 de negocio y de persona inventados y declarados como ficticios. Nadia lleva el Estudio Camelia y anotó catorce preguntas en siete días: seis sobre cuidado en casa, cuatro sobre precio, tres sobre duración y una sobre un cambio en la piel. Ninguna era una idea brillante; todas eran la misma conversación repeti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engañarte: tres números que sí dicen algo · Caso trabajado: el mes de catorce preguntas (caso ficticio) · Paso 2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cuatro pieza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ió cuatro: qué pasa con el color en las primeras horas, cómo lavar entre visitas, qué incluye el precio total y cuándo conviene suspender un servicio. La pregunta sobre el cambio en la piel no se convirtió en pieza: se contestó en privado con qué observar y se sugirió valoración. Cada pieza llevó anotado su número esperado antes de publicar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engañarte: tres números que sí dicen algo · Caso trabajado: el mes de catorce preguntas (caso ficticio) · Paso 3 de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dijeron los número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ierre del mes, dos piezas generaron llegadas que las mencionaron al agendar, una generó seis preguntas nuevas y una no generó nada. La que no funcionó no era mala: respondía una pregunta que la gente hace por mensaje, no antes de agendar. Se movió al guion de recepción y su lugar lo ocupó la pregunta con más repeticiones. El plan del mes siguiente se armó con el mismo cuadern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sin engañarte: tres números que sí dicen algo]]></a:t>
            </a:r>
          </a:p>
        </p:txBody>
      </p:sp>
      <p:pic>
        <p:nvPicPr>
          <p:cNvPr id="3" name="" descr="Checklist antes de publicar una pieza">
            <a:hlinkClick r:id="rId3" tooltip="Checklist antes de publicar una piez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se hacen con la hoja del pla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8-r01-oa02-contenido-educativo"/>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r el tema de moda que nadie preguntó. Copiar la tendencia llena el calendario de piezas que no responden a ninguna duda real. Se ve moderno y no produce conversación: la gente no comenta lo que no estaba buscand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star un síntoma con una causa. Convertir una pregunta en «esto es por aquello» es diagnóstico disfrazado y suele ser falso: la misma apariencia puede tener causas distintas. La pieza debe describir, orientar y deriv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alcance y llamarlo resultado. Una pieza puede circular mucho y no traer una sola llegada. El alcance mide distribución; las llegadas que mencionan la publicación miden efecto sobre el negoci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en el contenido algo que el menú no incluye. Lo publicado obliga: un descuento, una duración o un «incluye producto» se convierten en condición del servicio. Prometer de más en un video cuesta lo mismo que prometerlo en la puer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egunta no aparece en el cuaderno, no es tema del mes: primero se registra y luego se decide.]]></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egunta es sobre un cambio en el cuerpo, se contesta en privado con qué observar y cuándo consultar; no se convierte en piez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ato no tiene etiqueta, ficha técnica o institución detrás, no se public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za promete algo que el menú no incluye, se corrige la pieza o se corrige el menú, nunca se deja la diferenci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quipo no puede sostener la frecuencia cuatro semanas seguidas, se baja el número de piezas antes de bajar la calidad.]]></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za no generó ninguna pregunta ni llegada en un mes comparable, se revisa o se retir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aminos quedan escritos. Uno: cuando la pregunta describe un cambio en el cuerpo, una molestia que persiste o algo que el equipo no puede explicar con la información autorizada del producto, se contesta en privado, se registra y se indica valoración con un profesional sanitario; el negocio no interpreta ni clasifica lo que ve, y tampoco lo convierte en contenido. Dos: cuando la pieza va a mostrar a una persona, se detiene hasta tener su autorización por escrito y se revisa en la lección de testimonios y fotografí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uando la duda es sobre un trámite de publicidad, un permiso o el tratamiento de datos, no se resuelve en esta lección: queda pendiente y se consulta con la autoridad o la asesoría. Esta lección describe obligaciones federales y de práctica según la fuente indicada en cada afirmación. Los requisitos de apertura, sanitarios y fiscales de un establecimiento de estética dependen de su municipio o alcaldía y de su entidad federativa: verifique los suyos con la autoridad correspondiente antes de operar.]]></a:t>
            </a:r>
          </a:p>
        </p:txBody>
      </p:sp>
      <p:sp>
        <p:nvSpPr>
          <p:cNvPr id="10" name=""/>
          <p:cNvSpPr txBox="1"/>
          <p:nvPr/>
        </p:nvSpPr>
        <p:spPr>
          <a:xfrm>
            <a:off x="685800" y="37242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da de este curso sustituye la valoración de un profesional de la salu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escribe «¿por qué me salió esto en la cara?». ¿Qué hace el negocio con esa pregun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ublicar un video explicando a qué se debe ese tipo de cambi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testar en privado qué observar y cuándo consultar, y usar sólo el tema general en una piez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gnorarla porque no es un asunto de bellez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mendar el producto de la casa que ayuda a aclarar la pi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ide el artículo 306 de la Ley General de Salud al mensaje publicitar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ofrezca el precio más bajo de la zon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incluya el testimonio de una clienta satisfecha.]]></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u información sea comprobable y que el mensaje tenga contenido orientador y educativ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asegure un resultado visible en la primera ses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al quitar el precio y el llamado a la acción una pieza sigue sirviendo para algo, es contenido educativ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publicación tuvo mucho alcance, se puede afirmar que atrajo client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regunta con lo que corresponde hacer con el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uánto dura el servici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 qué lo lavo en cas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or qué me salió es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ncluye el product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ieza de cuidado entre visita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testar en privado y deriv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cio y condiciones con monto tot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ieza de proce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ieza es educativa cuando la persona puede ___ lo que explica sin volver a preguntar; si al quitar el precio no queda nada, la pieza era un ___.]]></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tema según el cauce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blica como contenid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sponde en privado y se deriv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public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ómo cuidar el color entre visita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incluye el precio del servici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a pregunta sobre un cambio en la pie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a duda sobre un medicamento que toma la clien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a cifra de mercado sin fue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 tema de moda que el equipo no domin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pieza deja de ser contenido sostenibl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é las preguntas de la semana tal como me las hicieron.]]></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egí cuatro que se repetían y las repartí en el me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 cada pieza le puse el número que iba a mirar antes de publicarl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el video prometí que el resultado dura seis semanas.]]></a:t>
            </a:r>
          </a:p>
        </p:txBody>
      </p:sp>
      <p:sp>
        <p:nvSpPr>
          <p:cNvPr id="13" name=""/>
          <p:cNvSpPr txBox="1"/>
          <p:nvPr/>
        </p:nvSpPr>
        <p:spPr>
          <a:xfrm>
            <a:off x="628650" y="3752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s preguntas sobre cambios en la piel las contesté en privado y las derivé.]]></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8-r01-oa02-contenido-educat-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8-r01-oa02-contenido-educat-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8-r01-oa02-contenido-educat-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8-r01-oa02-contenido-educat-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8-r01-oa02-contenido-educat-ex0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8-r01-oa02-contenido-educat-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8-r01-oa02-contenido-educat-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8-r01-oa02-contenido-educat-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onviertes preguntas reales en piezas que dan un criterio, sabes qué pregunta se deriva y tienes un plan con sus tres números.]]></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os cuatro tipos de pieza y clasifica de nuevo tu cuaderno de preguntas antes de escribi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as tres preguntas que más te hicieron esta semana. Clasifícalas: proceso, cuidado, precio o cambio del cuerpo. Elige una de las tres primeras y redacta el criterio que enseñarías en cuatro renglones; marca qué parte de la respuesta no darías en público y a quién se la remitirías.]]></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ublicar con crite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009900"/>
                <a:gridCol w="5105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 de los te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uaderno de preguntas del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 educ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 un criterio aplicable sin volver a 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sobre el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vado, qué observar y deri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306 de la LG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aje comprobable, orientador y educ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números d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das que la mencionan, preguntas nuevas,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de circulación, no llegada de cli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ublicar con criter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8-r01-oa02-contenido-educativo"/>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lan del mes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dónde salen los temas del m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lan del mes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una semana de preguntas anotadas tal como se hicieron. Se clasifican en proceso, cuidado en casa, precio y condiciones, y cambio del cuerpo; las tres primeras generan piez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lan del mes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istingue una pieza educativa de un anunci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lan del mes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al quitar el precio y el llamado a la acción la pieza sigue sirviendo para algo, es educativa. Si no queda nada, es un anuncio y se mide como anunci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lan del mes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una pregunta sobre un cambio en el cuerp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lan del mes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contesta en privado: qué observar, qué suspender y cuándo consultar. No se convierte en publicación que explique la causa, porque eso sería diagnostic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lan del mes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números se anotan por piez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lan del mes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rsonas que llegaron mencionándola, preguntas nuevas que generó el tema y horas de producción. El alcance de la plataforma no cuenta como resultado del negoci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enido que atrae no se inventa frente a la cámara: se copia del cuaderno del mostrador. Anota una semana de preguntas, clasifícalas, elige cuatro a ocho y escribe cada pieza con un porqué, un criterio y su límite.]]></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pregunte por un cambio en el cuerpo se contesta en privado y se deriva; lo que no tenga fuente no se publica; lo que prometa algo que el menú no incluye se corrige antes de salir. El siguiente paso es concreto: hoy abre la hoja de siete columnas del mes que entra, llena las dos primeras con tus preguntas reales y anota el número que vas a mirar en cada piez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e plan en la mano, la lección de testimonios y fotografías resuelve la pieza que más se pide y la que más cuidado exig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2 · Ley General de Salud, publicidad sanitaria (arts. 300, 301, 306) y aseguramiento de productos engaño (art. 414 Bis) · consulta: 2026-10-25 · alcance: Federal, México. El art. 306 exige información comprobable y mensaje orientador y educativo. Qué publicidad requiere autorización o aviso lo determina el reglamento, no verificado aquí.]]></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LFPC), arts. 32 y 42: publicidad veraz y comprobable, y entrega conforme a lo ofrecido · consulta: 2026-10-25 · alcance: Federal, México. Texto vigente con última reforma publicada en el DOF el 12-12-2025. Aplica a proveedores de bienes y servicios; no sustituye asesoría legal.]]></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arts. 269 y 270: definición de producto cosmético y prohibición de atribuirle acciones de medicamento · consulta: 2026-10-25 · alcance: Federal, toda la República. Texto con últimas reformas al 15-01-2026. Delimita lo que un cosmético puede afirmar en contenido y publicida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2-contenido-educativo"/>
              </a:rPr>
              <a:t><![CDATA[Contenido educativo para atraer clientes: enseñar sin diagnost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Derechos Básicos de las Personas Consumidoras, Procuraduría Federal del Consumidor · https://www.gob.mx/profeco/documentos/derechos-basicos-del-consumidor?state=published · consulta: 2026-10-25 · alcance: Federal, México. Página de divulgación de la autoridad de protección al consumidor; enlista siete derechos y remite a la LFPC. No fija obligaciones adicionales por sí misma.]]></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2026-10-26T03:40:08Z</dcterms:created>
  <dcterms:modified xsi:type="dcterms:W3CDTF">2026-10-26T03:40:08Z</dcterms:modified>
  <dc:title>Contenido educativo para atraer clientes: enseñar sin diagnosticar</dc:title>
  <dc:description>Presentación editable del OA «Contenido educativo para atraer clientes: enseñar sin diagnosticar». Enlace: https://saludyestetica.lumbre.lat/object/sye-c18-r01-oa02-contenido-educativo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