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uesta de valor clara: la frase que tu negocio puede sostene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uesta de valor clara: la frase que tu negocio puede sostene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ase que suena bien y no dice nad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englones y un límit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englones y un límit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englones y un límit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renglones y un límit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ley ya le pide a lo que publicas»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la ley ya le pide a lo que publicas»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rase de anuncio a la propuesta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radas; en cualquiera se puede retroceder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ímite cosmético: lo que un producto no puede prometer»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ímite cosmético: lo que un producto no puede promete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alcance y condiciones: la letra que sostiene la fras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uatro renglones y dónde se comprueb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renglón necesita un lugar del negocio que lo respal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ueba de las tres preguntas antes de public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Junta las cuatro respuestas en un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con cuatro columnas vacías: para quién, qué problema, cómo se hace y qué no incluye. Llénala con el menú, las fichas de las últimas semanas y las frases textuales de quien llegó. Si un dato no existe, escribe «no registrado» y anota la fecha en que lo vas a capturar; no lo esti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el primer renglón con rasgo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ximidad, horario real y frecuencia de regreso, tomados de tu agenda. Sin edad ni nivel de gasto si no los registras. El renglón está listo cuando una persona de fuera puede reconocer al grupo sin que le expliques nad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Nombra el problema con frases tex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tres o cuatro frases tal como las dijeron tus clientas y elige la que más se repite. El problema se escribe en términos de servicio, no de resultado: «mantener el orden entre visitas» sirve; «piel perfecta» no se puede comprobar. Si la frase habla de una enfermedad, no se convierte en tema de propuesta: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ota el servicio y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que se usa, duración real medida, precio total, qué se cobra aparte y qué pasa si se cancela. Comprueba que el precio del menú coincida con la nota de venta y con lo publicado; si no coincide, corrige antes de seguir. El monto total va visible, no en letra ch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a cada frase por dos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ltro cosmético: ¿le atribuyo al producto una acción de medicamento, un resultado definitivo, una pérdida de peso o un rejuvenecimiento medido en años? Si sí, se retira. Filtro de comprobación: ¿puedo repetirlo tres veces y demostrarlo con un documento? Si no, se recorta o pasa al cuarto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 propues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ublica el mismo texto en los tres lugares y féch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rta, ficha de atención y red social con el mismo contenido. Anota la fecha de la versión, guarda la anterior y define con el equipo cuándo se revisa: ese plazo es configurable por cada establecimiento y conviene escribir también quién hace la revisión y dónde se arch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rase del Estudio Liri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de negocio y de persona inventados y declarados como ficticios. Rocío atiende sola un estudio de una cabina, de martes a sábado. Su publicación decía «realzamos tu belleza» y recibía consultas de precio que no terminaban en cita. En la hoja de las últimas seis semanas aparecen dos grupos: vecinas que vuelven cada cuatro o cinco semanas y personas que llegan una vez antes de un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rase del Estudio Liri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s cuatro renglones qu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ien vive cerca y puede volver cada mes; el problema es mantener el orden y la forma entre visitas; se hace con tres servicios de duración registrada, producto de la casa y precio total a la vista; no incluye la respuesta individual de cada piel ni un resultado que dure un número fijo de semanas. La frase de antes y después se retira: no había autorización escrita ni condiciones comparables entre las dos f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frase del Estudio Lirio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prueba y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revisa sus tres últimas atenciones del servicio principal: el tiempo se cumplió en dos de tres y el precio se explicó en una sola. La corrección no es suavizar la frase sino arreglar el proceso: escribe el precio total en la ficha y lo dice al agendar. Dos semanas después repite la prueba. La propuesta se publica fechada, con el cuarto renglón visible, y el texto anterior se guarda para poder explicar qué cambió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publicar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papeles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onto total a pagar y las condiciones que expliquen de qué de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pide informar de forma notoria el monto total a pagar y respetar las condiciones ofrecidas. Un «desde» sin condiciones traslada la información al mensaje privado, donde ya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s. 7 Bis, 32 y 42 (federal, texto vigente a diciembre de 2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impia, acomoda y protege; el resultado depende de tu piel y te explico cómo cui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correcta describe lo que el cosmético sí hace según su definición legal y pone el límite en la respuesta individual. Las otras prometen un resultado que el producto no puede sostener y que la ley no permite atribui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1 – LGS, art. 269 (definición) y art. 270 (prohibición de acciones de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considera engañosa la información que, aun siendo verdadera, se presenta de forma parcial, exagerada o artificiosa. Una foto editada o un precio sin condiciones pueden ser ciertos y aun así inducir 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 LFPC, art. 32: información veraz, comprobable y clara, sin inducir a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ordena la conversación antes de la cita y evita el reclamo después. Decir qué no se promete es una condición del servicio, no una falla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el negocio controla es el protocolo, el tiempo, la higiene, la explicación y el registro, no la respuest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ra quién es → Agenda y fichas de las últim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problema resuelve → Las frases textuales de quien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mo se hace → Menú, etiqueta del producto y nota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no se asegura → Guion de recepción y text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nglón se sostiene en un documento del negocio, no en la memoria de quie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mético ·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legal delimita el terreno: lo que se inyecta o se implanta queda fuera del cosmético, y al cosmético no se le atribuyen acciones de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1 – LGS, art. 269, párrafos primero y segundo; art. 2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duración del servicio según el registro propio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higiene con la que se trabaja y se documenta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el resultado durará seis semanas en cualquier piel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el resultado será idéntico al de la foto que viste → No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publicidad requiere autorización sanitaria → Depende del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publicidad sólo necesita dar aviso → Depende del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depende del protocolo se afirma; lo que depende del cuerpo se acota; lo que depende del reglament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n esto tu problema desaparece para siempre, sin importar tu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línea promete un resultado que depende del cuerpo de la persona y lo presenta como seguro para cualquier caso. No es un compromiso del negocio: es una promesa que no se puede sostener ni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egocio responde de su protocolo; la respuesta individual no está bajo s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1-propuesta-de-val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 última publicación de tu negocio y marca cada afirmación con una letra: C si se puede comprobar con un documento, D si depende de la respuesta del cuerpo de la clienta, T si depende de un trámite que no conoces. Las C se quedan, las D se acotan o se retiran, las T quedan pendientes d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ostener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ostener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ostener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contesta una propuesta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ién es, qué problema resuelve, cómo se hace con el servicio real y qué no incluye ni asegura. El cuarto renglón es el que evita el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híbe el artículo 270 de la Ley Gener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ribuir a un cosmético acciones propias de los medicamentos: curar, ser solución definitiva de una enfermedad, regular el peso o combatir la obesidad, en el nombre, las indicaciones o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puede ser engañosa una publicidad que dice la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información se presenta de forma parcial, exagerada o artificiosa y induce a error. Una foto editada o un precio sin condiciones pueden ser ciertos y aun así eng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una frase antes de publ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etirla tres veces con el registro en la mano, comprobarla con un documento del negocio y ensayar la respuesta a «¿me lo aseguras?». Si una falla, se recorta 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1-propuesta-de-valo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07" r:id="rId1"/>
    <p:sldLayoutId id="2482002508" r:id="rId2"/>
    <p:sldLayoutId id="2482002509" r:id="rId3"/>
    <p:sldLayoutId id="24820025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43a647f8d09c7e3a7a6d779cf3eab77da6b9752d83ddb11.jpg"/>
  <Relationship Id="rId3" Type="http://schemas.openxmlformats.org/officeDocument/2006/relationships/hyperlink" Target="https://saludyestetica.lumbre.lat/object/sye-c18-r01-oa01-propuesta-de-val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8-r01-oa01-propuesta-de-valor" TargetMode="External"/>
  <Relationship Id="rId4" Type="http://schemas.openxmlformats.org/officeDocument/2006/relationships/hyperlink" Target="https://saludyestetica.lumbre.lat/object/sye-c18-r01-oa01-propuesta-de-valor"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8-r01-oa01-propuesta-de-valor" TargetMode="External"/>
  <Relationship Id="rId4" Type="http://schemas.openxmlformats.org/officeDocument/2006/relationships/hyperlink" Target="https://saludyestetica.lumbre.lat/object/sye-c18-r01-oa01-propuesta-de-valor"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8-r01-oa01-propuesta-de-valor" TargetMode="External"/>
  <Relationship Id="rId4" Type="http://schemas.openxmlformats.org/officeDocument/2006/relationships/hyperlink" Target="https://saludyestetica.lumbre.lat/object/sye-c18-r01-oa01-propuesta-de-valor"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hyperlink" Target="https://saludyestetica.lumbre.lat/object/sye-c18-r01-oa01-propuesta-de-valor"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1-propuesta-de-valor"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ue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en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1-propuesta-de-valo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propuesta de valor de un negocio de belleza en cuatro renglones, comprobar cada afirmación contra lo que el servicio hace de verdad y decidir qué frases se retiran porque no se pueden sostener ni comprob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18. Se parte de una frase de anuncio que no dice nada y se llega a una propuesta escrita, con su límite cosmético, su precio visible y una prueba de tres preguntas antes de volver a public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puesta de valor · publicidad · promesas · precio · cosméticos · consumi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uesta de valor clara: la frase que tu negocio puede sosten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s y estudios de estética que ya atienden clientes y necesitan comunicar lo que hacen sin prometer de más. No requiere formación previa en marketing ni en derecho. No habilita para ejercer una profesión sanitaria y no sustituye una asesoría leg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uesta de valor clara: la frase que tu negocio puede sosten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udio Lirio, un negocio ficticio de una sola cabina, la dueña publicó durante meses la misma frase: «realzamos tu belleza». Un martes llegaron tres mensajes preguntando el precio y ninguno terminó en cita. El cuarto mensaje fue distinto: alguien preguntó si el servicio incluía el producto, cuánto duraba y qué pasaba si su piel reaccionab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persona sí reservó, porque la conversación ya no era sobre una promesa abstracta sino sobre condiciones que se podían revisar. La frase del anuncio no era falsa; era incomprobable. Y lo incomprobable no se puede cobrar sin producir un reclam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uesta de valor clara: la frase que tu negocio puede sosten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nvierte esa frase en una propuesta de cuatro renglones, le pone el límite de lo que un cosmético y un servicio pueden afirmar, y la somete a una prueba de tres preguntas antes de que vuelva a publicar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suena bien y no dice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puesta de valor no es un eslogan: es la respuesta escrita a cuatro preguntas que la clienta puede verificar antes y después del servicio. Para quién es, qué problema resuelve, cómo se hace y qué no incluye. Cuando una de las cuatro falta, el anuncio se llena de adjetivos y la conversación en el mostrador se vuelve una negociación. La clienta pregunta el precio para saber si le alcanza; pregunta la duración para saber si le da tiempo; pregunta qué incluye para saber si el producto está considerado. Si el anuncio no contesta nada de eso, cada respuesta se improvisa y cada improvisación abre la puerta a una expectativa disti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ase que suena bien y no dice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guedad tiene un costo que se ve en la caja: servicios que se cotizan tres veces con tres precios, materiales que se cobran aparte y clientas que no vuelven porque «no sabían». También tiene un costo de confianza, que sale más caro: quien llegó esperando algo que nadie precisó se siente engañada aunque el trabajo haya sido impecable. Escribir la propuesta obliga a decidir. Y decidir, en un negocio pequeño, es la diferencia entre atender y adivinar. La propuesta se escribe una vez, se revisa con fecha y se usa en los tres lugares donde alguien la va a leer: la puerta, la ficha de atención y la publicación en lín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englones y un lími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renglones se llenan con información que ya existe en el negocio. El primero describe a quién se atiende con rasgos observables: quien vive cerca, quien puede llegar por la tarde, quien vuelve cada cuatro o cinco semanas. El segundo nombra el problema con las palabras de quien llega, no con las de la publicidad: «quiero que mi cabello se vea ordenado sin peinarlo media hora», «quiero una uña que aguante el trabajo». El tercero dice cómo se hace: qué servicio, con qué producto autorizado, cuánto dura y cuánto cuesta en total. El cuarto es el que casi todos omiten: qué no incluye y qué no se puede asegu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englones y un lími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uarto renglón no resta clientes: ordena la conversación. Una propuesta que dice «el resultado depende de tu piel y no lo puedo asegurar» suena menos atractiva que «resultados visibles desde la primera sesión», y sin embargo es la única que se puede sostener el mes siguiente. La diferencia entre ambas no es de tono: es de contenido comprobable. Lo que el negocio controla es el protocolo, la higiene, el tiempo, la explicación y el registro; lo que no controla es la respuesta del cuerpo de otra persona. Escribir el límite antes de la primera cita evita el reclamo después de la terce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englones y un lími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e carácter informativo para negocios de belleza. No sustituye la valoración de un profesional sanitario, ni una asesoría legal o fiscal, y no habilita para ejercer una profesión sanitaria. Su alcance es operativo: escribir, acotar y comprobar lo que se publ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englones y un lími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trámites afirmados y sin cifras de mercad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afirma trámites: qué publicidad requiere autorización y cuál sólo aviso lo determina el reglamento de la Ley General de Salud, que no se verificó aquí, así que queda pendiente de consulta. Tampoco hay cifras de mercado ni de conversión: cuando aparece un número es de un caso ficticio declarado como fict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renglones y un lími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petir tres veces con registro, comprobar con un documento y ensayar la respuesta a «¿me lo aseguras?». Si una de las tres falla, la frase no se publica: se recorta o pasa al renglón de lo que no se prom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ley ya le pide a lo que public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a propuesta no ocurre en un terreno libre.]]></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federal, México; texto vigente con última reforma publicada en diciembre de 2025) exige en su artículo 32 que la información o publicidad sea veraz, comprobable y clara, y que no induzca a error; en el artículo 42 obliga a entregar el servicio en los términos ofrecidos o implícitos]]></a:t>
            </a:r>
          </a:p>
        </p:txBody>
      </p:sp>
      <p:sp>
        <p:nvSpPr>
          <p:cNvPr id="9"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ublicidad; en el artículo 7 Bis pide informar de forma notoria el monto total a pagar, y en el artículo 57 exhibir a la vista del público la tarifa de los principales servicios (F-019 – LFPC, a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ley ya le pide a lo que public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 Bis, 32, 42 y 57; consultado 2026-10-25). Nada de eso exige que la frase sea brillante.]]></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ley considera engañosa la información que, aun siendo verdadera, se presenta de forma parcial, exagerada o artificiosa. Esa definición es la que convierte una foto muy editada o un «desde $350» sin condiciones en un problema, aunque cada palabra por separado sea cier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ley ya le pide a lo que public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terreno sanitario hay otra capa: la Ley General de Salud, en su artículo 306, pide que la información sobre calidad y beneficios sea comprobable y que el mensaje tenga contenido orientador y educativo; su artículo 414 Bis permite asegurar cosméticos publicitados indebidamente como medicamentos (F-002 – LGS, arts. 306 y 414 Bis; consultado 2026-10-25).]]></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ublicidad requiere autorización y cuál sólo aviso lo determina el reglamento: esta lección no lo afir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la ley ya le pide a lo que publicas]]></a:t>
            </a:r>
          </a:p>
        </p:txBody>
      </p:sp>
      <p:pic>
        <p:nvPicPr>
          <p:cNvPr id="3" name="" descr="De la frase de anuncio a la propuesta sostenible">
            <a:hlinkClick r:id="rId3" tooltip="De la frase de anuncio a la propuesta sostenibl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radas; en cualquiera se puede retroceder antes de pub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1-propuesta-de-valor"/>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cosmético: lo que un producto no puede promet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más útil para una propuesta de belleza está escrito en la definición legal de cosmétic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artículo 269, considera cosméticos las formulaciones que se ponen en contacto con la superficie del cuerpo para limpiar, perfumar, ayudar a modificar el aspecto, proteger, mantener en buen estado o atenuar olores, y aclara que no es cosmético lo destinado a ingerirse, inhalarse, inyectarse o]]></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lantarse (F-001 – LGS, 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cosmético: lo que un producto no puede promet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69; consultado 2026-10-25). Su artículo 270 remata: a un cosmético no se le pueden atribuir acciones propias de los medicamentos, como curar, ser solución definitiva de una enfermedad, regular el peso o combatir la obesid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cosmético: lo que un producto no puede promet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tres frases que se retiran del catálogo sin discusión: la que promete curar o eliminar una infección o una lesión, la que ofrece un resultado definitivo y la que insinúa pérdida de peso o rejuvenecimiento medido en años. En su lugar se afirma lo que el servicio sí hace: limpia, acomoda, cubre, protege, da forma, explica y registra. También se retira la promesa de un procedimiento que no se realiza en el establecimiento: se nombra, se dice quién lo valora y se sigue. La propuesta gana credibilidad cuando el límite está escrito con la misma claridad que la oferta, y el equipo puede repetirlo sin improvis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cosmético: lo que un producto no puede promet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scribir la propuesta y la decisión que les corresponde. Los montos, plazos y trámites de cada establecimiento son configurables y no se afirman aqu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71725"/>
                <a:gridCol w="25717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ación dice «desde $350» sin decir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el precio total y sus condiciones en la mism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nto total debe informarse de forma notoria antes de pagar (F-019, art. 7 B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ide un resultado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é se hace y qué depende de su piel o su cabe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puesta individual no la controla el negocio; prometerla produce rec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71725"/>
                <a:gridCol w="25717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ú anuncia un servicio que nadie del equipo do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lo hasta poder repetirlo tres veces seg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mal sostenido contamina la confianza en todo el men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anunciar que el producto «acaba con la celulit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blicarlo y sustituirlo por lo que el servicio sí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GS, art. 270, prohíbe atribuir al cosmético acciones de medicamento (F-0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71725"/>
                <a:gridCol w="25717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nsa publicar una foto de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autorización y revisar que las condiciones sean compa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es dato personal y la pieza no debe sugerir un resultado repe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la duda de si hace falta un trámite de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o pendiente y consultarlo con la autoridad o la ases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lamento determina qué requiere autorización y qué aviso; no se afirma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alcance y condiciones: la letra que sostiene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es parte de la propuesta, no un dato que se da por mensaje privado. La ley federal pide tarifas a la vista para los principales servicios y el monto total antes de pagar, y prohíbe aplicar cargos o servicios adicionales que la persona no haya aceptado de forma expresa (F-019 – LFPC, arts. 7 Bis, 10 y 57; consultado 2026-10-25). En la práctica eso se traduce en una lista corta: qué incluye el precio, qué se cobra aparte, cuánto dura el servicio, qué pasa si se cancela y si el ajuste posterior tiene costo. Cada uno de esos puntos es una pregunta que alguien va a hacer en la primera convers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alcance y condiciones: la letra que sostiene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muestra esa información es una decisión de cada establecimiento: puede ser una lista en la recepción, una tabla en la red social o ambas, siempre con el mismo texto. Esa parte es configurable por cada establecimiento y conviene dejarla escrita con fecha, porque el equipo cambia y la memoria no. Lo que no es configurable es la congruencia: si la publicación dice un precio y la nota de venta dice otro, la persona puede exigir el publicado y el negocio pierde la discusión antes de empezarla. La propuesta se sostiene en la coincidencia entre los tres lugares donde se l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alcance y condiciones: la letra que sostiene la frase]]></a:t>
            </a:r>
          </a:p>
        </p:txBody>
      </p:sp>
      <p:pic>
        <p:nvPicPr>
          <p:cNvPr id="3" name="" descr="Los cuatro renglones y dónde se comprueban">
            <a:hlinkClick r:id="rId3" tooltip="Los cuatro renglones y dónde se comprueba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renglón necesita un lugar del negocio que lo respal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1-propuesta-de-valor"/>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preguntas antes de publ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ublicar, tres preguntas. Primera: ¿puedo repetir esto tres veces seguidas con el registro en la mano? Si en las últimas tres veces el tiempo, el precio o la explicación fallaron, la frase es una intención. Segunda: ¿puedo comprobarlo con algo que no sea mi palabra? La etiqueta del producto, la ficha de la atención, la nota de venta o el menú sirven; la memoria no. Tercera: ¿qué contesto cuando alguien pregunta «¿me lo aseguras?»? Si la respuesta es un titubeo, la frase todavía promete más de lo que el negocio contro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preguntas antes de publ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que falla tiene tres salidas y ninguna es maquillarla: se recorta hasta que sea cierta, se acota con una condición escrita o se mueve al cuarto renglón, el de lo que no se promete. Después se fecha la versión, se guarda la anterior y se revisa con el equipo cada temporada; el plazo lo decide cada negocio y se anota junto al texto. Esa hoja es la base del plan de contenido del resto del curso: sin propuesta no hay tema que publicar, sólo ocurrencias. La siguiente lección toma esta hoja y la convierte en publicaciones que enseñan algo a quien las 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nta las cuatro respuestas en un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con cuatro columnas vacías: para quién, qué problema, cómo se hace y qué no incluye. Llénala con el menú, las fichas de las últimas semanas y las frases textuales de quien llegó. Si un dato no existe, escribe «no registrado» y anota la fecha en que lo vas a capturar; no lo esti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primer renglón con rasgos observabl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ximidad, horario real y frecuencia de regreso, tomados de tu agenda. Sin edad ni nivel de gasto si no los registras. El renglón está listo cuando una persona de fuera puede reconocer al grupo sin que le expliques nada má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el problema con frases textual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tres o cuatro frases tal como las dijeron tus clientas y elige la que más se repite. El problema se escribe en términos de servicio, no de resultado: «mantener el orden entre visitas» sirve; «piel perfecta» no se puede comprobar. Si la frase habla de una enfermedad, no se convierte en tema de propuesta: se deriv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ta el servicio y el prec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que se usa, duración real medida, precio total, qué se cobra aparte y qué pasa si se cancela. Comprueba que el precio del menú coincida con la nota de venta y con lo publicado; si no coincide, corrige antes de seguir. El monto total va visible, no en letra ch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a cada frase por dos filtr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ltro cosmético: ¿le atribuyo al producto una acción de medicamento, un resultado definitivo, una pérdida de peso o un rejuvenecimiento medido en años? Si sí, se retira. Filtro de comprobación: ¿puedo repetirlo tres veces y demostrarlo con un documento? Si no, se recorta o pasa al cuarto rengl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Procedimiento: escribir la propuesta en seis pasos verificable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 el mismo texto en los tres lugares y féchal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 ficha de atención y red social con el mismo contenido. Anota la fecha de la versión, guarda la anterior y define con el equipo cuándo se revisa: ese plazo es configurable por cada establecimiento y conviene escribir también quién hace la revisión y dónde se archiv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Caso trabajado: la frase del Estudio Lirio (caso ficticio) · Paso 1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de negocio y de persona inventados y declarados como ficticios. Rocío atiende sola un estudio de una cabina, de martes a sábado. Su publicación decía «realzamos tu belleza» y recibía consultas de precio que no terminaban en cita. En la hoja de las últimas seis semanas aparecen dos grupos: vecinas que vuelven cada cuatro o cinco semanas y personas que llegan una vez antes de un ev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Caso trabajado: la frase del Estudio Lirio (caso ficticio) · Paso 2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renglones que escrib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en vive cerca y puede volver cada mes; el problema es mantener el orden y la forma entre visitas; se hace con tres servicios de duración registrada, producto de la casa y precio total a la vista; no incluye la respuesta individual de cada piel ni un resultado que dure un número fijo de semanas. La frase de antes y después se retira: no había autorización escrita ni condiciones comparables entre las dos fot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reguntas antes de publicar · Caso trabajado: la frase del Estudio Lirio (caso ficticio) · Paso 3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y el ajus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revisa sus tres últimas atenciones del servicio principal: el tiempo se cumplió en dos de tres y el precio se explicó en una sola. La corrección no es suavizar la frase sino arreglar el proceso: escribe el precio total en la ficha y lo dice al agendar. Dos semanas después repite la prueba. La propuesta se publica fechada, con el cuarto renglón visible, y el texto anterior se guarda para poder explicar qué cambió y por qué.]]></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ueba de las tres preguntas antes de publicar]]></a:t>
            </a:r>
          </a:p>
        </p:txBody>
      </p:sp>
      <p:pic>
        <p:nvPicPr>
          <p:cNvPr id="3" name="" descr="Checklist antes de publicar la propuesta">
            <a:hlinkClick r:id="rId3" tooltip="Checklist antes de publicar la propue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papeles del nego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1-propuesta-de-valor"/>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eslogan con la propuesta. Una frase bonita que no dice a quién sirve, qué incluye ni cuánto cuesta obliga a improvisar cada respuesta. El eslogan puede quedarse, pero no sustituye los cuatro renglon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lo que depende del cuerpo de otra persona. El negocio responde del protocolo, la higiene, el tiempo, la explicación y el registro; la respuesta de cada piel o cada cabello no está bajo su control y prometerla garantiza el reclam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precio que la nota de venta no respeta. La discrepancia entre lo publicado y lo cobrado es la queja más fácil de ganar para la clienta y la más cara para el negocio: pierde el argumento y la confianza en la misma conversación.]]></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al cosmético una acción de medicamento para sonar más fuerte. Decir que un producto cura, resuelve de forma definitiva o hace perder peso lo coloca en otro régimen legal y expone a aseguramiento (F-001, art. 270; F-002, art. 414 Bis). La frase gana impacto y pierde legal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ase no dice para quién es, qué incluye o cuánto cuesta en total, todavía no es una propuesta: es un eslogan.]]></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firmación depende de la respuesta del cuerpo de la clienta, se cambia por lo que el negocio controla o se mueve al cuarto rengl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ase atribuye al cosmético una acción de medicamento, un resultado definitivo o una pérdida de peso, se retira sin negoci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publicado no coincide con la nota de venta, se corrige la publicación antes de atender a la siguiente pers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repetir la promesa tres veces con registro, la frase se recorta hasta que puedas.]]></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uda es de trámites de publicidad, queda pendiente y se consulta con la autoridad o la asesoría; no se resuelve en el mostra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caminos y conviene tenerlos escritos. Uno: cuando la petición de una persona toca el cuerpo más allá de la superficie, o aparece algo que el equipo no puede explicar con la información autorizada del producto, se suspende el paso, se registra y se indica que lo valore un profesional sanitario; el negocio no interpreta ni clasifica lo que v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uando la propuesta menciona trámites, permisos, impuestos o datos personales de las clientas, no se resuelve en esta lección: se deja constancia de que está pendiente y se consulta con la autoridad o con la asesoría correspondiente. Tres: cuando la inconformidad es por una expectativa mal puesta, se revisa la frase publicada y se corrige la propuesta, no a la persona que atendió. Esta lección describe obligaciones federales y de práctica según la fuente indicada en cada afirm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ublicación anuncia «desde $350». ¿Qué le falta para cumplir lo que la ley federal pide sobre el pre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precio más bajo posible es suficiente para anunci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onto total a pagar y las condiciones que expliquen de qué depend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 el precio en letra pequeña al final de la image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la palabra «desde» por «precio especi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puede sostener un negocio de estética sin atribuir al cosmético una acción de medica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u piel como nueva desde la primera sesión y para siemp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 acomoda y protege; el resultado depende de tu piel y te explico cómo cuidar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érum que borra el acné en una sema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nco años menos en una sola ses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afirmación es verdadera, ya no puede considerarse publicidad engaño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uarto renglón de la propuesta, el que dice qué no se asegura, forma parte de la propuesta y no la debili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nglón de la propuesta con el documento que lo comprueb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ra quién 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problema resuelv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ómo se ha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no se asegur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frases textuales de quien lleg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nú, etiqueta del producto y nota de ven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ion de recepción y texto visibl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enda y fichas de las últimas seman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269 de la Ley General de Salud define el producto ___ y aclara que lo destinado a inyectarse o implantarse no lo es; su artículo 270 prohíbe atribuirle acciones propias de los ___.]]></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un negocio puede sostener al publica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afirm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l reglam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duración del servicio según el registro propi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higiene con la que se trabaja y se documen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el resultado durará seis semanas en cualquier pie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el resultado será idéntico al de la foto que vis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publicidad requiere autorización sanitar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publicidad sólo necesita dar avis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propuesta deja de ser un compromiso del negoci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ién: personas del barrio que vuelven cada cuatro o cinco seman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resuelve: mantener el orden y la forma con un protocolo escri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ómo: servicio de una hora, producto de la casa y precio total a la vis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sto tu problema desaparece para siempre, sin importar tu piel.]]></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no asegura: la respuesta individual ni el tiempo que durará.]]></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1-propuesta-de-val-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1-propuesta-de-val-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1-propuesta-de-val-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1-propuesta-de-val-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1-propuesta-de-val-ex0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1-propuesta-de-val-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1-propuesta-de-val-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1-propuesta-de-val-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scribes los cuatro renglones, distingues lo comprobable de lo que depende del cuerpo y sabes qué frase se retira antes de public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renglones y pasa cada frase por el filtro cosmético y por la prueba de las tres pregunt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 última publicación de tu negocio y marca cada afirmación con una letra: C si se puede comprobar con un documento, D si depende de la respuesta del cuerpo de la clienta, T si depende de un trámite que no conoces. Las C se quedan, las D se acotan o se retiran, las T quedan pendientes de consult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renglones que se puede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32 de la LFP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veraz, comprobable y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270 de la LG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osmético no se le atribuyen acciones de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to reng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incluye y qué no se a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antes de pub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tres veces, comprobar con documento, ensayar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en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total visible y igual en los tres lu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la fras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1-propuesta-de-valor"/>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contesta una propuesta de val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ién es, qué problema resuelve, cómo se hace con el servicio real y qué no incluye ni asegura. El cuarto renglón es el que evita el reclam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híbe el artículo 270 de la Ley General de Salu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ribuir a un cosmético acciones propias de los medicamentos: curar, ser solución definitiva de una enfermedad, regular el peso o combatir la obesidad, en el nombre, las indicaciones o la publicid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puede ser engañosa una publicidad que dice la ver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información se presenta de forma parcial, exagerada o artificiosa y induce a error. Una foto editada o un precio sin condiciones pueden ser ciertos y aun así engañ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una frase antes de publicarl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sin prometer de má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etirla tres veces con el registro en la mano, comprobarla con un documento del negocio y ensayar la respuesta a «¿me lo aseguras?». Si una falla, se recorta o se reti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uesta se comprueba en voz alta: decir en cuatro renglones a quién sirve el negocio, qué problema resuelve, con qué servicio y precio lo hace y qué no asegur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e afirme tiene que poder repetirse tres veces y demostrarse con un documento; lo que dependa del cuerpo de la clienta se acota o se retira, y lo que dependa de un trámite queda pendiente y se consul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es concreto: escribe hoy los cuatro renglones con el menú y las fichas en la mano, pásalos por el filtro cosmético y publica la versión fechada en la puerta, la ficha y la red social. Con esa hoja lista, la lección de contenido educativo convierte la propuesta en publicaciones que enseñan alg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arts. 7 Bis, 10, 32, 42 y 57: información veraz y comprobable, monto total, cargos no aceptados y tarifas a la vista · consulta: 2026-10-25 · alcance: Federal, México. Texto vigente con última reforma publicada en el DOF el 12-12-2025. Aplica a proveedores de bienes y servicios; no sustituye asesoría lega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s. 269 y 270: definición de producto cosmético y prohibición de atribuirle acciones de medicamento · consulta: 2026-10-25 · alcance: Federal, toda la República. Texto del PDF de la Cámara de Diputados con últimas reformas al 15-01-2026. Delimita lo que un cosmético puede afirma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306) y aseguramiento de productos engaño (art. 414 Bis) · consulta: 2026-10-25 · alcance: Federal, México. El art. 306 exige información comprobable y mensaje orientador y educativo. Qué publicidad requiere autorización o aviso lo determina el reglamento, no verificado aquí.]]></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1-propuesta-de-valor"/>
              </a:rPr>
              <a:t><![CDATA[Propuesta de valor clara: la frase que tu negocio puede sos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Derechos Básicos de las Personas Consumidoras, Procuraduría Federal del Consumidor · https://www.gob.mx/profeco/documentos/derechos-basicos-del-consumidor?state=published · consulta: 2026-10-25 · alcance: Federal, México. Página de divulgación de la autoridad de protección al consumidor; enlista siete derechos y remite a la LFPC. No fija obligaciones adicionales por sí mism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2026-10-26T03:43:54Z</dcterms:created>
  <dcterms:modified xsi:type="dcterms:W3CDTF">2026-10-26T03:43:54Z</dcterms:modified>
  <dc:title>Propuesta de valor clara: la frase que tu negocio puede sostener</dc:title>
  <dc:description>Presentación editable del OA «Propuesta de valor clara: la frase que tu negocio puede sostener». Enlace: https://saludyestetica.lumbre.lat/object/sye-c18-r01-oa01-propuesta-de-valor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