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6-tablero-basic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ero básico del negocio: cinco cifras a mano y ninguna promes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ero básico del negocio: cinco cifras a mano y ninguna promes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nco cifras y una hoja: qué es un tablero y qué n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gresos y material: lo que se cobró y lo que se consumió»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gresos y material: lo que se cobró y lo que se consumió»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gresos y material: lo que se cobró y lo que se consumió»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rvicios, ticket promedio y ocupación: el tamaño del m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errar el mes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hora, una hoja y las mismas definiciones del mes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er el tablero sin engañarse con un solo númer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datos de las personas: el tablero no necesita nombr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calcula cada cifra y qué decisión per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cinco del tablero, con su fórmula y su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tablero no resuelve: trámites y obligacione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tablero mensua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Fija el periodo y l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l primero al último día del mes. Decide si anotas lo cobrado o lo entregado y si los paquetes se cuentan al venderlos o al entregarlos. Escribe la regla arriba de la hoja y no la cambies sin anotar por qué; el criterio contable lo confirma tu cont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tablero mensua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uenta los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marca por atención entregada, separada por tipo. Si tienes agenda, el conteo sale de ahí; si no, del cuaderno de citas. No estimes: cuenta. Ese número será el denominador del ticket promedio y la base de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tablero mensua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uma los ingresos del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cobrado por los servicios contados, con la regla que fijaste. Los paquetes pendientes se anotan aparte, porque son servicio comprometido y no ingreso entregado. Si hay cobros de meses anteriores, se registran en el mes en que se entregó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tablero mensua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alcula el material consum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ventario inicial más compras del mes menos inventario final. Si no llevas inventario, multiplica el costo de material por servicio de tu hoja por los servicios realizados. Las dos rutas deben coincidir; cuando no coinciden, hay merma, producto sin registrar o una compra contada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tablero mensua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alcula ticket y ocu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cket: ingresos entre servicios. Ocupación: horas ocupadas entre horas disponibles del local. Escribe el resultado con un decimal y la fórmula al lado, para que el mes siguiente se calcule igual. Anota también el material como porcentaje de los ingr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tablero mensua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mpara, decide y arch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ra el mes anterior y contra la meta propia. Escribe una sola decisión para el mes siguiente y una fecha para revisarla. Archiva la hoja sin nombres: folio, tipo de servicio, importe. Si necesitas el detalle, está en la ficha de cada persona, con acceso restring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es que se sintió bueno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Los datos de la caja y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y cifras inventados. Estudio Nube, 40 horas abiertas por semana. En el mes: 120 servicios entregados, 62,400 pesos cobrados, 7,200 de material consumido y 120 horas ocupadas de 160 dispon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es que se sintió bueno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Las cinco cif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cket promedio: 62,400 entre 120, 520 pesos. Material por servicio: 7,200 entre 120, 60. Material sobre ingresos: 7,200 entre 62,400, 11.5 por ciento. Ingreso por hora disponible: 62,400 entre 160, 390 pesos. Ocupación: 120 entre 160, 75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es que se sintió bueno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La comparación con el mes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es anterior: 108 servicios, 55,080 pesos, ticket de 510, material de 6,480 (11.8 por ciento) y 108 horas ocupadas, 67.5 por ciento. Variaciones: ingresos más 7,320, 13.3 por ciento; servicios más 12, 11.1 por ciento; ticket más 10, 2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es que se sintió bueno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Lo que el tablero n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l material quedan 55,200 pesos, pero eso no es utilidad: faltan la renta, la luz, los sueldos, los paquetes pendientes y los impuestos. Para saber si el mes dejó dinero hay que usar la hoja completa de costos y la contabilidad; el tablero sólo dice cómo se movió la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es que se sintió bueno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La decisión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75 por ciento de ocupación hay horas libres y el ticket creció apenas 2 por ciento: el crecimiento fue volumen. Decisión: reservar las horas libres para los servicios de mayor margen y revisar los tres servicios más baratos antes de sumar otra promoción. Se escribe en la hoja, con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l cierre de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antes de archivar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520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icket promedio es ingresos entre servicios: 62,400 entre 120 es 520. Los 390 salen de dividir entre las 160 horas disponibles, que es otro indicador y no el tick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itmética del caso: 62,400 / 120 = 520; 62,400 / 160 = 39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6-tablero-basic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75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horas disponibles son 40 por 4, es decir 160. La ocupación es 120 entre 160: 75 por ciento. El 25 por ciento es el tiempo libre, y el 67.5 corresponde a las 108 horas del mes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itmética: 120 / 160 = 0.75; 108 / 160 = 0.67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6-tablero-basic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sto es lo consumido. Si se compraron 9,000 y quedan 1,800, el consumo fue 7,200; el resto sigue en el estante y no es cost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ventario inicial más compras menos inventario final: 9,000 - 1,800 = 7,2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6-tablero-basic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lleva a mano con los comprobantes, la agenda y la hoja de costos. El software puede ahorrar tiempo, pero no es requisito; lo que sí es requisito es la misma definición cad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azonamiento operativo: las cinco cifras salen de registros que el negocio ya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6-tablero-basic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icket promedio → Ingresos entre servicios realiz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cupación → Horas ocupadas entre horas dispon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terial consumido → Inicial más compras menos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terial sobre ingresos → Material consumido entre ingreso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operaciones usan cifras que el negocio ya registra; ninguna necesita una esti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6-tablero-basic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00 ·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48,000 entre 80 es 600. La ocupación es 96 entre 160, 60 por ciento. Los dos números se calculan por separado y se leen juntos: ticket alto con ocupación baja sugiere agenda, no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itmética del ejercicio, con las fórmulas d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6-tablero-basic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Ingresos cobrados por servicios entregados → Va en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sto del material consumido en el mes → Va en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úmero de servicios realizados por tipo → Va en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oras ocupadas y horas disponibles → Va en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ombre y teléfono de cada clienta → No va en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Meta de ventas copiada de otra cadena → No va en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adecimiento o condición de piel en la ficha → Dato personal sen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ablero se lleva por folio y por cifras; los datos de salud o piel son sensibles y exigen consentimiento expreso y por escrito (F-021, art.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6-tablero-basic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noto lo que compré de material en el mes, no lo que se consum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pra no es consumo. Si se compraron 9,000 y quedan 1,800 en el estante, el costo del mes es 7,200; anotar 9,000 infla el gasto y esconde el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9,000 - 1,800 = 7,200; el resto sigue disponible para los meses sigu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6-tablero-basic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tu última semana de agenda y cuenta tres cosas: servicios entregados, ingresos cobrados y horas que el local estuvo ocupado. Calcula el ticket y la ocupación, y escribe en una línea qué te dice ese par de números que no sabías el viernes. Después anota qué dato te falta para cerrar el mes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inco cifras d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gresos, costo de material consumido, servicios realizados, ticket promedio y ocupación. Se calculan con comprobantes, agenda y hoja de costos, sin software oblig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material es consumo y no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 que queda en el estante no se gastó. Inventario inicial más compras menos inventario final da el consumo; si no coincide con la hoja de costos, hay una fu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un mes bueno de un mes l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ticket promedio y la ocupación juntos. Muchos servicios con ticket bajo pueden llenar la agenda y dejar poco margen; pocos servicios con ticket alto pueden dejar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debe llevar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es, teléfonos ni datos de salud. Se lleva por folio y el detalle queda en la ficha, con acceso restringido y aviso de privacidad (F-02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6-tablero-basic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673" r:id="rId1"/>
    <p:sldLayoutId id="2482005674" r:id="rId2"/>
    <p:sldLayoutId id="2482005675" r:id="rId3"/>
    <p:sldLayoutId id="248200567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623e66db6fc1c29ec250389eba57ca8d47d8a95db80d0391.jpg"/>
  <Relationship Id="rId3" Type="http://schemas.openxmlformats.org/officeDocument/2006/relationships/hyperlink" Target="https://saludyestetica.lumbre.lat/object/sye-c17-r01-oa06-tablero-basic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7-r01-oa06-tablero-basico" TargetMode="External"/>
  <Relationship Id="rId4" Type="http://schemas.openxmlformats.org/officeDocument/2006/relationships/hyperlink" Target="https://saludyestetica.lumbre.lat/object/sye-c17-r01-oa06-tablero-basic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7-r01-oa06-tablero-basico" TargetMode="External"/>
  <Relationship Id="rId4" Type="http://schemas.openxmlformats.org/officeDocument/2006/relationships/hyperlink" Target="https://saludyestetica.lumbre.lat/object/sye-c17-r01-oa06-tablero-basico"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7-r01-oa06-tablero-basico" TargetMode="External"/>
  <Relationship Id="rId4" Type="http://schemas.openxmlformats.org/officeDocument/2006/relationships/hyperlink" Target="https://saludyestetica.lumbre.lat/object/sye-c17-r01-oa06-tablero-basico"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hyperlink" Target="https://saludyestetica.lumbre.lat/object/sye-c17-r01-oa06-tablero-basico"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6-tablero-basico"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abl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ás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go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n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f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ing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7-r01-oa06-tablero-basic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r un tablero mensual de cinco cifras —ingresos, costo de material, servicios realizados, ticket promedio y ocupación—, calcularlas con datos propios, leerlas contra el mes anterior y tratarlas conforme a la protección de datos personal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lección del curso 17. Un tablero de una hoja, hecho a mano, sin software obligatorio ni metas inventadas: cinco cifras que se calculan, se comparan con el mes anterior y se archivan, con el cuidado de los datos de las personas conforme a la LFPDPP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ablero · indicadores · ingresos · ocupación · datos personales · negocio de bellez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ero básico del negocio: cinco cifras a mano y ninguna promes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ueñas y dueños de salones, spa y estudios de estética, y personal encargado de la administración o del cierre de mes. No requiere software ni formación contable. Esta lección es formativa: no sustituye una asesoría fiscal, contable ni en materia de datos personales, y no fija tasas ni cuot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ero básico del negocio: cinco cifras a mano y ninguna promes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omingo por la noche, la dueña de un estudio —caso ficticio: nombre, cifras y local inventados— vacía sobre la mesa una caja de comprobantes y un cuaderno con citas tachadas. El mes se sintió bueno: hubo sábados llenos, dos clientas nuevas por semana y varias personas que compraron paquetes. La cuenta del banco, en cambio, no se siente distinta. No sabe si ganó, si solo trabajó más o si el dinero se fue en producto que todavía está en el estan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ero básico del negocio: cinco cifras a mano y ninguna promes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o que tiene sobre la mesa puede responderlo en una hora, sin comprar nada: cuántos servicios hizo, cuánto cobró, cuánto material consumió, cuál fue su ticket promedio y qué porcentaje de las horas disponibles ocupó. Cinco cifras, una hoja, la misma definición cada mes.]]></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calcularlas, a leerlas juntas y a compararlas con el mes anterior; también enseña lo que el tablero no debe contener, porque para contar servicios no hacen falta nombres y para cuidar datos de salud hacen falta otras regl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cifras y una hoja: qué es un tablero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blero de negocio no es un sistema contable ni una declaración: es una hoja con pocas cifras que se llena el mismo día cada mes y se lee en cinco minutos. Sirve para responder cuatro preguntas: cuánto entró, cuánto se consumió en material, cuánto se trabajó y qué tan lleno estuvo el local. Con esas respuestas se decide una cosa por mes, no veinte. La tentación contraria —un tablero de cuarenta columnas que nadie llena— termina siempre igual: dos meses de entusiasmo y una hoja en blanco en el caj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cifras y una hoja: qué es un tablero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cifras son ingresos, costo de material consumido, servicios realizados, ticket promedio y ocupación. Se calculan con lo que ya existe: los comprobantes o el registro de cobros, la hoja de costos y la agenda. No hace falta comprar un programa ni contratar a nadie: hace falta una hora al mes y la misma definición cada vez. Si un mes se cuenta distinto que el anterior, la comparación miente, y un tablero que miente es peor que no tenerlo, porque da seguridad sin fundamento y convierte una corazonada en una cifra que nadie discu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gresos y material: lo que se cobró y lo que se consumió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gresos es lo que se cobró por los servicios realizados en el mes. Conviene decidir una regla y sostenerla: si se anota lo cobrado o lo devengado, y si los paquetes se cuentan al venderlos o al entregarlos. La regla más simple para un negocio pequeño es anotar el servicio cuando se entrega y llevar aparte los paquetes pendientes, como en el OA 5; el criterio contable exacto lo confirma el contador. Lo que no se hace es cambiar de regla a mitad del año para que el número se vea mejor, ni dejar la regla en la cabeza de quien cerró el mes pas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gresos y material: lo que se cobró y lo que se consumió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 de material es lo consumido, no lo comprado. Si el mes pasado se compraron 9,000 pesos de producto y quedaron 1,800 en el estante, el consumo fue 7,200. Esa diferencia explica por qué dos negocios con las mismas ventas tienen resultados distintos: uno compró de más y lo tiene guardado; el otro lo gastó. El dato sale de la hoja de costos por servicio multiplicada por los servicios realizados, o del inventario inicial más compras menos inventario final. Las dos formas deben dar lo mismo; si no dan, hay una fuga en algún l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gresos y material: lo que se cobró y lo que se consumió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para negocios de belleza. No es un sistema contable ni una asesoría fiscal, contable o de datos personales: no sustituye a un contador ni a la autoridad. Las cifras del caso son ficticias y están declaradas como ta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gresos y material: lo que se cobró y lo que se consumió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nombres no van en el tablero]]></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ablero se lleva por servicio, con un folio. Los datos de las personas viven en su ficha, con acceso restringido. Si se registra información de salud o de piel que identifique condiciones, se trata de datos sensibles y requiere consentimiento expreso y por escrito, con aviso de privacidad.]]></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hoja, cinco cifras, la misma definición]]></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gresos, material consumido, servicios, ticket promedio y ocupación. Si la definición cambia de un mes a otro, la comparación deja de servir: el tablero se vuelve un ador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rvicios, ticket promedio y ocupación: el tamaño del m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vicios realizados es un conteo, no una estimación: tantos faciales, tantos manicures, tantos cortes. Sirve para saber si el ingreso creció porque se atendió a más gente o porque cada servicio se cobró más caro. El ticket promedio es ingresos entre servicios: 62,400 entre 120, 520 pesos. Conviene recordar que es un promedio y que esconde la mezcla; un mes con muchos servicios económicos y dos caros puede dar el mismo ticket que un mes parejo, y las decisiones que se toman con él no son las mism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rvicios, ticket promedio y ocupación: el tamaño del m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cupación es el tiempo ocupado entre el tiempo disponible. Con 40 horas por semana y cuatro semanas hay 160 horas disponibles; si se ocuparon 120, la ocupación es 75 por ciento. Ese número dice si el problema es precio o agenda: un negocio con 95 por ciento de ocupación y margen bajo no necesita más clientes, necesita revisar precios; uno con 45 por ciento y buen margen probablemente necesita llenar horas, no subir la lista. La ocupación se mide con las horas en que el local está abierto y hay alguien atendiendo, no con las veinticuatro del dí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rvicios, ticket promedio y ocupación: el tamaño del mes]]></a:t>
            </a:r>
          </a:p>
        </p:txBody>
      </p:sp>
      <p:pic>
        <p:nvPicPr>
          <p:cNvPr id="3" name="" descr="Cerrar el mes en cinco pasos">
            <a:hlinkClick r:id="rId3" tooltip="Cerrar el mes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hora, una hoja y las mismas definiciones del mes anteri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6-tablero-basic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el tablero sin engañarse con un solo núme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blero se lee comparando. Contra el mes anterior: 108 servicios, 55,080 pesos de ingresos, ticket de 510 y ocupación de 67.5 por ciento. El mes actual tiene 120 servicios, 62,400 pesos, ticket de 520 y 75 por ciento. El ingreso subió 7,320 pesos, es decir 13.3 por ciento; los servicios subieron 12, 11.1 por ciento; y el ticket, 10 pesos, 2 por ciento. El material consumido pasó de 6,480 a 7,200 y se mantuvo entre 11.5 y 11.8 por ciento de los ingresos. La lectura es que casi todo el crecimiento vino de atender más, no de cobrar mej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el tablero sin engañarse con un solo núme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comparaciones que no engañan: contra tu propio mes anterior, contra el mismo mes del año pasado si el negocio tiene historia, y contra la meta que tú escribiste, no contra una cifra de revista. Dos advertencias. Con números pequeños, un servicio más mueve el promedio y no significa nada; conviene mirar tres meses seguidos. Y un solo indicador nunca decide: el ticket puede subir porque se subió el precio o porque se vendió más producto, y cada una de esas causas pide una acción distinta; por eso conviene anotar al lado la mezcla de servicios que produjo el promed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el tablero sin engañarse con un solo nú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l cierre de mes y la decisión que corresponde. Las cifras son de un caso ficticio y están comprobadas; no son metas del sect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619375"/>
                <a:gridCol w="2619375"/>
                <a:gridCol w="2876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s se sintió bueno, pero la cuenta no crec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el tablero antes de op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nsación no distingue ingresos, consumo y ocup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praron 9,000 de material y quedan 1,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7,200 de consu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sto es lo consumido; el resto sigue en el est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ingresos subieron 13.3% y los servicios 11.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si el alza vino de volumen o d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cket subió 2%: casi todo el crecimiento fue volu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619375"/>
                <a:gridCol w="2619375"/>
                <a:gridCol w="2876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cupación de 95% y margen 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precios antes de buscar más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quedan horas libres: más clientes no cab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quiere llevar el tablero con nombres y teléfo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r folio y dejar el detalle en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orcionalidad y resguardo de datos (F-021, art. 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tador pide las cifras de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r la hoja mensual, no reconstruir de 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cifras por mes son un historial; la memoria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atos de las personas: el tablero no necesita nomb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ontar servicios, sumar ingresos y calcular ocupación basta un folio por atención. El detalle —quién vino, qué se le hizo, qué producto se usó— vive en la ficha de cada persona, con acceso restringido. Esa separación es el principio de proporcionalidad de la Ley Federal de Protección de Datos Personales en Posesión de los Particulares: se tratan los datos adecuados, relevantes y necesarios para la finalidad (artículo 5), y no más. Un tablero con nombres y teléfonos en una hoja que circula por la mesa no es un tablero: es un riesgo que nadie necesita corr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atos de las personas: el tablero no necesita nomb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n la ficha se registra información de salud o de piel que permita identificar condiciones, se trata de datos personales sensibles y su tratamiento requiere consentimiento expreso y por escrito (artículo 8). Además, el aviso de privacidad debe estar a disposición con la identidad y el domicilio del responsable, los datos tratados, las finalidades, los medios para limitar su uso y el procedimiento para ejercer los derechos de acceso, rectificación, cancelación y oposición (artículos 15 y 16). Todo eso se resuelve una vez, con un formato en recepción, y no se resuelve copiando la lista de clientas en un grupo de mensajerí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atos de las personas: el tablero no necesita nombres]]></a:t>
            </a:r>
          </a:p>
        </p:txBody>
      </p:sp>
      <p:pic>
        <p:nvPicPr>
          <p:cNvPr id="3" name="" descr="Qué calcula cada cifra y qué decisión permite">
            <a:hlinkClick r:id="rId3" tooltip="Qué calcula cada cifra y qué decisión permite"/>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cinco del tablero, con su fórmula y su u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6-tablero-basico"/>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tablero no resuelve: trámites y obliga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dice si el mes se sostiene, no si el negocio está en regla. Son cosas distintas y conviene no confundirlas. La inscripción al RFC es un trámite federal que se hace con cita y documentos ante el SAT (F-022). Si se contrata personal, el alta patronal e inscripción en el seguro de riesgos de trabajo es otro trámite ante el IMSS, con su clave y su número de registro patronal (F-023). Y quien trabaja por su cuenta puede incorporarse de forma voluntaria al régimen obligatorio del IMSS mediante el esquema para personas trabajadoras independientes (F-0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tablero no resuelve: trámites y obliga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o de esos trámites se calcula en esta hoja y ninguno se sustituye con ella: las tasas, las cuotas y los regímenes los confirma un contador, y esta lección no fija ninguno. Lo que sí hace el tablero es dar la información con la que se conversa con ese contador: cuánto se facturó, cuánto se gastó en material, cuántas personas trabajan y cuántas horas se ocupan. Llegar a esa conversación con cinco números propios cambia la calidad de las respuestas. Si el negocio apenas empieza, el orden es el inverso: primero los trámites, después el tablero, porque sin registro de ingresos no hay nada que tabul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tablero no resuelve: trámites y obligaciones · Procedimiento: armar el tablero mensual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el periodo y la regl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primero al último día del mes. Decide si anotas lo cobrado o lo entregado y si los paquetes se cuentan al venderlos o al entregarlos. Escribe la regla arriba de la hoja y no la cambies sin anotar por qué; el criterio contable lo confirma tu contad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tablero no resuelve: trámites y obligaciones · Procedimiento: armar el tablero mensual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a los servici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arca por atención entregada, separada por tipo. Si tienes agenda, el conteo sale de ahí; si no, del cuaderno de citas. No estimes: cuenta. Ese número será el denominador del ticket promedio y la base de la compara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tablero no resuelve: trámites y obligaciones · Procedimiento: armar el tablero mensual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ma los ingresos del perio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cobrado por los servicios contados, con la regla que fijaste. Los paquetes pendientes se anotan aparte, porque son servicio comprometido y no ingreso entregado. Si hay cobros de meses anteriores, se registran en el mes en que se entregó el servic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tablero no resuelve: trámites y obligaciones · Procedimiento: armar el tablero mensual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el material consumi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ntario inicial más compras del mes menos inventario final. Si no llevas inventario, multiplica el costo de material por servicio de tu hoja por los servicios realizados. Las dos rutas deben coincidir; cuando no coinciden, hay merma, producto sin registrar o una compra contada dos vec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tablero no resuelve: trámites y obligaciones · Procedimiento: armar el tablero mensual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ticket y ocupa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cket: ingresos entre servicios. Ocupación: horas ocupadas entre horas disponibles del local. Escribe el resultado con un decimal y la fórmula al lado, para que el mes siguiente se calcule igual. Anota también el material como porcentaje de los ingres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tablero no resuelve: trámites y obligaciones · Procedimiento: armar el tablero mensual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 decide y archiv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 el mes anterior y contra la meta propia. Escribe una sola decisión para el mes siguiente y una fecha para revisarla. Archiva la hoja sin nombres: folio, tipo de servicio, importe. Si necesitas el detalle, está en la ficha de cada persona, con acceso restringi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tablero no resuelve: trámites y obligaciones · Caso trabajado: el mes que se sintió bueno (cifras ficticias)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 la caja y la agen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y cifras inventados. Estudio Nube, 40 horas abiertas por semana. En el mes: 120 servicios entregados, 62,400 pesos cobrados, 7,200 de material consumido y 120 horas ocupadas de 160 disponibl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tablero no resuelve: trámites y obligaciones · Caso trabajado: el mes que se sintió bueno (cifras ficticias)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ifr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cket promedio: 62,400 entre 120, 520 pesos. Material por servicio: 7,200 entre 120, 60. Material sobre ingresos: 7,200 entre 62,400, 11.5 por ciento. Ingreso por hora disponible: 62,400 entre 160, 390 pesos. Ocupación: 120 entre 160, 75 por cien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tablero no resuelve: trámites y obligaciones · Caso trabajado: el mes que se sintió bueno (cifras ficticias)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mparación con el mes anterio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s anterior: 108 servicios, 55,080 pesos, ticket de 510, material de 6,480 (11.8 por ciento) y 108 horas ocupadas, 67.5 por ciento. Variaciones: ingresos más 7,320, 13.3 por ciento; servicios más 12, 11.1 por ciento; ticket más 10, 2 por cien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tablero no resuelve: trámites y obligaciones · Caso trabajado: el mes que se sintió bueno (cifras ficticias)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tablero no dic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l material quedan 55,200 pesos, pero eso no es utilidad: faltan la renta, la luz, los sueldos, los paquetes pendientes y los impuestos. Para saber si el mes dejó dinero hay que usar la hoja completa de costos y la contabilidad; el tablero sólo dice cómo se movió la opera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tablero no resuelve: trámites y obligaciones · Caso trabajado: el mes que se sintió bueno (cifras ficticias)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 del m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75 por ciento de ocupación hay horas libres y el ticket creció apenas 2 por ciento: el crecimiento fue volumen. Decisión: reservar las horas libres para los servicios de mayor margen y revisar los tres servicios más baratos antes de sumar otra promoción. Se escribe en la hoja, con fecha de revis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tablero no resuelve: trámites y obligaciones]]></a:t>
            </a:r>
          </a:p>
        </p:txBody>
      </p:sp>
      <p:pic>
        <p:nvPicPr>
          <p:cNvPr id="3" name="" descr="Checklist del cierre de mes">
            <a:hlinkClick r:id="rId3" tooltip="Checklist del cierre de mes"/>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antes de archivar la hoj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6-tablero-basico"/>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compras con consumo. Anotar los 9,000 de la factura cuando quedan 1,800 en el estante infla el costo del mes y esconde el inventario. El material del tablero es lo que se gastó, no lo que se compró.]]></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la definición cada mes. Un mes se cuenta lo cobrado y otro lo entregado, un mes entran los paquetes y otro no. La comparación se vuelve ruido y el tablero pierde lo único que tenía: continuid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r sólo el ticket promedio. El promedio esconde la mezcla. Un mes con dos servicios caros y muchos económicos puede dar el mismo ticket que un mes parejo, con decisiones opuestas.]]></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r nombres y teléfonos en la hoja. El tablero no los necesita: basta un folio. Los datos de las personas viven en su ficha, y los de salud o piel requieren consentimiento expreso y por escrito (F-021, artículo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tablero es la contabilidad. Cinco cifras no son un estado financiero ni una declaración. Sirven para operar y para conversar con el contador, no para sustituirl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tienes el conteo de servicios, el tablero no está listo: sin denominador no hay ticket ni promedio que valg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aterial se calcula con compras y no con consumo, corrige la cifra antes de compar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indicador se movió y no sabes por qué, revisa los otros cuatro antes de decidir: se leen junto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ocupación es alta y el margen bajo, revisa precios antes de buscar más clientes; si es baja, revisa agenda y promo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ablero va a circular fuera del negocio, que salga sin nombres, sin teléfonos y con foli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negocio apenas empieza, primero resuelve los trámites y el registro de ingresos; el tablero viene despué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osas se sacan de esta hoja. Una: las obligaciones fiscales y de seguridad social —inscripción al RFC, alta patronal y esquema de personas trabajadoras independientes— son trámites ante autoridades y no se calculan aquí; sus tasas, cuotas y regímenes los confirma un contador (F-022, F-023, F-0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si una persona pide acceso, rectificación, cancelación u oposición sobre sus datos, o si se detecta que la información de clientes salió del negocio, se atiende con el aviso de privacidad y con asesoría en protección de datos; esta lección no decide procedimientos ni sanciones (F-021).]]></a:t>
            </a:r>
          </a:p>
        </p:txBody>
      </p:sp>
      <p:sp>
        <p:nvSpPr>
          <p:cNvPr id="10" name=""/>
          <p:cNvSpPr txBox="1"/>
          <p:nvPr/>
        </p:nvSpPr>
        <p:spPr>
          <a:xfrm>
            <a:off x="685800" y="27908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si el tablero muestra varios meses con ingresos que no cubren costos, la decisión —precio, costo, agenda o cierre de una línea— es del negocio y conviene tomarla con su contador y con calma. Esta lección es formativa y no sustituye una asesoría fiscal, contable ni financiera personaliza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negocio registró 62,400 pesos de ingresos y 120 servicios en el mes. ¿Cuál es su ticket promed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390 peso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520 peso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120 peso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600 pes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local está abierto 40 horas por semana, cuatro semanas al mes, y se ocuparon 120 horas. ¿Cuál es la ocup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25 por cien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67.5 por cient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75 por cient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120 por cien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el tablero, el costo de material del mes es lo que se compró de producto, aunque no se haya consumi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ablero de cinco cifras exige un programa de punto de venta para poder llevars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ifra del tablero con la operación que la calcu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cket promed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cup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terial consumi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terial sobre ingreso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oras ocupadas entre horas disponibl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icial más compras menos fin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terial consumido entre ingresos del m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gresos entre servicios realizad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negocio hizo 80 servicios y cobró 48,000 pesos: su ticket promedio es ___ pesos. Si ocupó 96 horas de 160 disponibles, su ocupación fue ___ por cien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según su lugar en el cierre de m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en el tabler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va en el tabler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 personal sensibl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ngresos cobrados por servicios entregado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sto del material consumido en el me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úmero de servicios realizados por tip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oras ocupadas y horas disponibl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ombre y teléfono de cada clien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eta de ventas copiada de otra caden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adecimiento o condición de piel en la fich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cierre de mes se calcula m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ento los servicios entregados en el period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mo los ingresos con la misma regla del mes anterio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o lo que compré de material en el mes, no lo que se consumió.]]></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lculo la ocupación con las horas realmente ocupadas.]]></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rchivo la hoja sin nombres y con foli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7-r01-oa06-tablero-basico-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7-r01-oa06-tablero-basico-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7-r01-oa06-tablero-basico-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7-r01-oa06-tablero-basico-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7-r01-oa06-tablero-basico-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7-r01-oa06-tablero-basico-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7-r01-oa06-tablero-basico-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7-r01-oa06-tablero-basico-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cerrar el mes con cinco cifras calculadas, compararlas con el anterior y decidir una sola acción sin usar nombres de clientes.]]></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as cinco cifras y repite el caso del estudio Nube con los datos del mes anterior; después compara las dos hoj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tu última semana de agenda y cuenta tres cosas: servicios entregados, ingresos cobrados y horas que el local estuvo ocupado. Calcula el ticket y la ocupación, y escribe en una línea qué te dice ese par de números que no sabías el viernes. Después anota qué dato te falta para cerrar el mes completo.]]></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tabl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24175"/>
                <a:gridCol w="5191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cobrado por los servicios entregado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consum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ntario inicial más compras menos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s entre servicios realiz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cup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ocupadas entre horas dispon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cifras a mano, con la misma definición cada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tabler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7-r01-oa06-tablero-basico"/>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el me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inco cifras del tabler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el mes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gresos, costo de material consumido, servicios realizados, ticket promedio y ocupación. Se calculan con comprobantes, agenda y hoja de costos, sin software obligator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el me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material es consumo y no comp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el mes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 que queda en el estante no se gastó. Inventario inicial más compras menos inventario final da el consumo; si no coincide con la hoja de costos, hay una fug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el me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un mes bueno de un mes llen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el mes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icket promedio y la ocupación juntos. Muchos servicios con ticket bajo pueden llenar la agenda y dejar poco margen; pocos servicios con ticket alto pueden dejar má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el me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debe llevar el tabler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el mes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es, teléfonos ni datos de salud. Se lleva por folio y el detalle queda en la ficha, con acceso restringido y aviso de privacidad (F-02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hay que poder mostrar una hoja por mes con cinco cifras, su fórmula y una decisión escrita. Haz el cierre del mes pasado esta semana: cuenta servicios, suma ingresos, calcula el material consumido con inventario o con la hoja de costos, divide para ticket y ocupación, y compara con el mes anterior. Deja los nombres fuera: folio, tipo de servicio e importe bastan. Con las cinco cifras y la lista de precios del OA 4, el curso queda cerrado y el negocio tiene lo que no tenía al empezar: una forma de saber si el mes se sostiene antes de que lo diga el banc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nueva ley DOF 20 de marzo de 2025, artículos 5, 8, 15 y 16 · https://www.ordenjuridico.gob.mx/Documentos/Federal/html/wo125102.html · consulta: 2026-10-25 · alcance: Alcance federal en México para responsables particulares: principios del tratamiento, consentimiento expreso y por escrito para datos sensibles, contenido y entrega del aviso de privacidad. La ley de 2010 está abrogada; no se nombra a la autoridad sucesor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2 · SAT, comunicado 027-2024: inscripción al RFC con cita previa y documentos solicitados · https://www.gob.mx/sat/prensa/sat-invita-a-inscribirse-en-el-rfc-a-quienes-estan-por-iniciar-su-vida-laboral-027-2024 · consulta: 2026-10-25 · alcance: Alcance federal, México: describe el trámite de inscripción al RFC con cita, preinscripción y documentos. No fija régimen fiscal, tasas ni montos; el fundamento legal del RFC no quedó verificado en página oficial abier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3 · IMSS, Alta Patronal e Inscripción en el Seguro de Riesgos de Trabajo o Reanudación de Actividades (homoclave IMSS-02-001) · https://www.imss.gob.mx/tramites/alta-patronal · consulta: 2026-10-25 · alcance: Alcance federal, México: trámite para patrón persona física o moral, con CURP y firma electrónica; al alta se asigna número de registro patronal. No fija cuotas ni mont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4 · IMSS, Personas Trabajadoras Independientes: incorporación voluntaria al Régimen Obligatorio · https://www.imss.gob.mx/personas-trabajadoras-independientes · consulta: 2026-10-25 · alcance: Alcance federal, México: esquema voluntario de seguridad social para trabajadores no asalariados, con seguros de enfermedades y maternidad, riesgos de trabajo, invalidez y vida, retiro, guarderías e INFONAVIT. La elegibilidad por ocupación no está verificad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6-tablero-basico"/>
              </a:rPr>
              <a:t><![CDATA[Tablero básico del negocio: cinco cifras a mano y ningun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 Asesoría fiscal, contable y en protección de datos: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2026-10-26T04:36:40Z</dcterms:created>
  <dcterms:modified xsi:type="dcterms:W3CDTF">2026-10-26T04:36:40Z</dcterms:modified>
  <dc:title>Tablero básico del negocio: cinco cifras a mano y ninguna promesa</dc:title>
  <dc:description>Presentación editable del OA «Tablero básico del negocio: cinco cifras a mano y ninguna promesa». Enlace: https://saludyestetica.lumbre.lat/object/sye-c17-r01-oa06-tablero-basico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