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5-paquetes-y-descuen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quetes y descuentos rentables: la cuenta que se hace antes de anunci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quetes y descuentos rentables: la cuenta que se hace antes de anunci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 descuento se come el margen tan rápid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horra de verdad un paquet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horra de verdad un paquet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horra de verdad un paquet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l paquete, paso a pas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cuenta de un paquete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costo de cada servicio al descuento máximo que el margen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escuento máximo tiene un númer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unciar sin engañar ni presion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comparte cada tipo de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ólo lo compartido puede descontarse sin tocar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un paquete no conviene, aunque cubra el cost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obar un paquete antes de anunc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qué incluye y cuánto 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del paquete, servicios que incluye, duración de la sesión completa y vigencia. Si la sesión comparte preparación, anótalo: es la única fuente del ahorro. Si no comparte nada, dilo también, porque el descuento saldrá d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obar un paquete antes de anunc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stea cada servicio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hoja del OA 4: material consumido, manos y gastos fijos de las horas que ocupa. Esos tres números por servicio son la base; sin ellos, el paquete se está cotizando a 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obar un paquete antes de anunc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stea el paquete con su tiemp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material y manos de todos los servicios, y multiplica las horas reales de la sesión por el costo por hora de local. Si el paquete ocupa dos horas donde antes ocupaba dos y media, el costo fijo se calcula con dos, no con dos y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obar un paquete antes de anunc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ija el margen objetivo y el preci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ismo margen que ya usas en la lista, o uno distinto si el negocio lo decide y lo escribe. Precio mínimo igual a costo del paquete entre uno menos el margen. Redondea hacia arriba y comprueba el porcentaje con la di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obar un paquete antes de anunc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alcula el descuento máx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de lista del paquete menos precio mínimo. Ese resultado, dividido entre el precio de lista, es el porcentaje máximo que se puede anunciar. Si la promoción que se quiere supera ese número, se cambia la promoción o se cambia el costo; no se anuncia y s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obar un paquete antes de anunc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Escribe las condiciones y regístr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incluye, duración, total, vigencia, si se comparte y qué pasa si no se asiste. Publica el anuncio con esos datos y abre una hoja de paquetes vendidos: nombre, servicios restantes y fecha límite. Se revisa cada mes, junto con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2x1 que perdió y el paquete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El 2x1 del mes de m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y cifras inventados. Estudio Malva. Manicure: 250 de costo, 420 de precio. El 2x1 se cobra a 420 por dos servicios, con costo de 500. Cada paquete pierde 80 pesos; con veinte vendidos, la pérdida fue de 1,600 pesos, además de cuarenta horas de agenda ocup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2x1 que perdió y el paquete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El paquete que compart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icure más pedicure en una sesión de dos horas. Costo: 300 de local, 70 de material y 175 de manos, 545. El precio suelto de los dos es 1,040. Con 10 por ciento de descuento se cobra 936, deja 391 de margen y 41.8 por ciento sobre el precio: cubre el objetivo de 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2x1 que perdió y el paquete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El descuento máx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mínimo con 40 por ciento de margen: 545 entre 0.60 es 908.33, que se publica en 909. Sobre 1,040, el descuento máximo es 131 pesos, es decir 12.6 por ciento. El 10 por ciento entra; el 15 por ciento deja 884 y un margen de 38.3, por debajo de lo deci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2x1 que perdió y el paquete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a comparación qu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el ahorro de la media hora, el costo del paquete sería 620 y el precio de 936 dejaría 316, un margen de 33.8 por ciento. Con el tiempo compartido, el mismo precio deja 391. La diferencia de 75 pesos no viene del descuento: viene de las horas que el paquete n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2x1 que perdió y el paquete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Lo que se publica y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icure y pedicure en una sesión de dos horas, 936 pesos; incluye producto y material; vigencia de tres meses; no se comparte; se reprograma con 24 horas de aviso.» En la hoja de paquetes vendidos quedan los servicios pendientes, con nombre y fecha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ublicar un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con la hoja de costos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aja a 33.3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precio 100 y costo 60, el margen es 40 por ciento. Con 10 por ciento de descuento, el precio es 90 y la ganancia 30: 30 entre 90 es 33.3 por ciento. La ganancia en pesos cae 25 por ciento, de 40 a 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itmética: (90 - 60) / 90 = 33.3 por ciento; (40 - 30) / 40 = 25 por ciento menos gan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5-paquetes-y-descuent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41.8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936 menos 545 es 391; 391 entre 936 es 41.8 por ciento. El 33.8 corresponde al mismo precio con un costo de 620, es decir, sin el ahorro de la media hora. El 58.2 es el costo como proporción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robación: 391 / 936 = 0.4177; 316 / 936 = 0.3376 con costo de 6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5-paquetes-y-descuent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uplica los servicios y mantiene el ingreso de uno. Con costo de 500 por los dos y precio de 420, cada paquete pierde 80 pesos; vender más sólo multiplica la pé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so ficticio del estudio Malva: dos manicures cuestan 500 y el 2x1 se cobra a 4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5-paquetes-y-descuen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obliga a informar y respetar las condiciones aplicables y a mostrar el monto total; lo ofrecido obliga a entregarlo en esos términos. Una condición que aparece después del pago no es una condición: es una sor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FPC, artículos 7, 7 Bis y 42 (F-019, consultada el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5-paquetes-y-descuen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cio con 15% de descuento → Precio de lista multiplicado por 0.8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después del descuento → Precio con descuento menos costo, entre precio co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io mínimo del paquete → Costo entre uno menos el margen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uento máximo en pesos → Precio de lista menos preci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operaciones usan el mismo costo y el mismo margen; lo que cambia es el orden en que se a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5-paquetes-y-descuent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91 · 4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936 menos 545 es 391. Sobre el precio: 391 entre 936 es 41.77 por ciento, que se redondea a 41.8. Con 33.8 el paquete no cubriría el objetivo de 40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itmética del caso trabajado, con la misma fórmula del OA 4: utilidad entr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5-paquetes-y-descuen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aquete A: costo 545, precio 936, meta 40% → Cubre costo y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scuento de 10% con margen resultante de 41.8% → Cubre costo y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2x1 de manicure: costo 500, ingreso 420 → No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aquete B: costo 620, precio 620 → No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aquete C: precio 900, costo sin medir → Falt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omoción «hasta agotar existencias» sin fecha ni alcance → Falt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paquete se juzga con costo, precio y margen objetivo; si falta uno de los tres, no se puede decidir y no se anu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5-paquetes-y-descuent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aquete suena generoso, lo anuncio al 30 por ciento sin calcular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orcentaje se elige después de conocer el costo y el margen, no antes. Con costo de 545 sobre un precio de lista de 1,040, el máximo es 12.6 por ciento; un 30 por ciento dejaría 728 y perdería 183 pesos por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1,040 × 0.70 = 728; 728 - 545 = 183 de pé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5-paquetes-y-descuen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la promoción que hayas hecho en los últimos seis meses y escribe cuatro números: costo del servicio o paquete, precio con descuento, margen que quedó y margen que necesitabas. Si el resultado te sorprende, anota qué habrías necesitado medir antes y qué promoción vas a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paquetes y descu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paquetes y descu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horra realmente un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iempo y la preparación que comparte: una sola limpieza, un solo traslado, menos horas de local. El material y las manos de cada servicio se siguen consum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descuento máx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sto entre uno menos el margen objetivo da el precio mínimo; el precio de lista menos ese mínimo es el descuento máximo en pesos. Con 545 y 40 por ciento: 909, y sobre 1,040 el máximo es 13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10% de descuento baja 25% la gan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descuento se aplica al precio completo y la ganancia es sólo una parte. Con precio 100 y costo 60, la ganancia pasa de 40 a 30: 25 por ciento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decir el anuncio de un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incluye, duración, monto total, vigencia, si se comparte y qué pasa si no se asiste. Las condiciones se informan antes de cobrar y se respetan después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5-paquetes-y-descuent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212" r:id="rId1"/>
    <p:sldLayoutId id="2482006213" r:id="rId2"/>
    <p:sldLayoutId id="2482006214" r:id="rId3"/>
    <p:sldLayoutId id="248200621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daf55e4e3add678d4ad8978acf46cabe543dc98a2e844161.jpg"/>
  <Relationship Id="rId3" Type="http://schemas.openxmlformats.org/officeDocument/2006/relationships/hyperlink" Target="https://saludyestetica.lumbre.lat/object/sye-c17-r01-oa05-paquetes-y-descuen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7-r01-oa05-paquetes-y-descuentos" TargetMode="External"/>
  <Relationship Id="rId4" Type="http://schemas.openxmlformats.org/officeDocument/2006/relationships/hyperlink" Target="https://saludyestetica.lumbre.lat/object/sye-c17-r01-oa05-paquetes-y-descuent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7-r01-oa05-paquetes-y-descuentos" TargetMode="External"/>
  <Relationship Id="rId4" Type="http://schemas.openxmlformats.org/officeDocument/2006/relationships/hyperlink" Target="https://saludyestetica.lumbre.lat/object/sye-c17-r01-oa05-paquetes-y-descuent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7-r01-oa05-paquetes-y-descuentos" TargetMode="External"/>
  <Relationship Id="rId4" Type="http://schemas.openxmlformats.org/officeDocument/2006/relationships/hyperlink" Target="https://saludyestetica.lumbre.lat/object/sye-c17-r01-oa05-paquetes-y-descuento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hyperlink" Target="https://saludyestetica.lumbre.lat/object/sye-c17-r01-oa05-paquetes-y-descuentos"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5-paquetes-y-descuento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que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cue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ntab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unci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7-r01-oa05-paquetes-y-descuen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con aritmética si un paquete o un descuento cubre el costo y el margen decidido, calcular el descuento máximo viable y anunciarlo con condiciones claras, sin promociones engañosas ni presión sobre el cl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17. Un paquete sólo es viable si cubre costo y margen: se enseña a medir el ahorro real que comparte una sesión, a calcular el descuento máximo con números ficticios comprobados y a publicar condiciones claras conforme a la ley del consumido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aquetes · descuentos · margen · promociones · precios · negocio de bellez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quetes y descuentos rentables: la cuenta que se hace antes de anunci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y dueños de salones, spa y estudios de estética, y personal que diseña promociones o atiende el mostrador. No requiere formación contable. Esta lección es formativa: no sustituye una asesoría fiscal ni financiera, no fija tasas de impuestos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quetes y descuentos rentables: la cuenta que se hace antes de anunci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udio Malva —caso ficticio: nombre, precios y cifras inventados— anunció un 2x1 en manicure para el mes de mayo. La dueña lo pensó así: «vienen dos clientas por el precio de una, se llena la agenda y después vuelven». El mes cerró con cuarenta manicures, el doble que abril, y con menos dinero en la cuenta. La cuenta que no hizo es corta: cada manicure cuesta 250 pesos entre local, material y manos, así que dos cuestan 500; el 2x1 se cobra a 420, que es el precio de u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quetes y descuentos rentables: la cuenta que se hace antes de anunci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aquete vendido perdió 80 pesos, y se vendieron veinte. No fue una promoción: fue una donación con anuncio. Esta lección no prohíbe los paquetes ni los descuentos; enseña a comprobarlos antes de publicarlos. Un paquete puede costar menos que la suma de sus servicios cuando comparte tiempo y preparación, y ahí está el único ahorro que se puede regalar sin tocar el margen. Lo demás se calcula: costo del paquete, margen objetivo, descuento máximo y condiciones que el cliente pueda leer antes de pag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 descuento se come el margen tan ráp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ento se mide sobre el precio; el margen, sobre lo que queda. Por eso un porcentaje pequeño de descuento se lleva un porcentaje grande de la ganancia. Con un precio de 100 y un costo de 60, el margen es 40 por ciento. Un descuento de 10 por ciento deja el precio en 90 y la ganancia en 30: el margen baja a 33.3 por ciento y la ganancia cae 25 por ciento. El cliente ve diez pesos; el negocio pierde una cuarta parte de lo que ganaba. Esa asimetría explica por qué las promociones generosas se sienten bien en el mostrador y se sienten mal a fin de 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 descuento se come el margen tan ráp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simetría se multiplica cuando el servicio tiene poco margen. Si el margen es 20 por ciento y se descuenta 10, la ganancia cae a la mitad: de 20 a 10 sobre un precio de 100, y el margen queda en 11.1 por ciento. Ninguna promoción compensa eso sin vender más, y vender más exige agenda, personal y producto: los tres cuestan. Antes de anunciar, la pregunta no es cuánto se quiere descontar sino cuánto margen queda después del descuento. Esa resta se hace con calculadora y con la hoja delante, no con la intuición del d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horra de verdad un paque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quete puede costar menos que la suma de sus servicios, y no por magia: porque comparte cosas. Dos servicios en una sola visita comparten el traslado de la clienta, la preparación de la estación, el tiempo de limpieza y, sobre todo, la hora de local que se paga aunque no haya nadie. Si el paquete ocupa dos horas donde antes ocupaba dos y media, el costo fijo baja en esa media hora; si la clienta llega una sola vez, también baja el tiempo de recepción y de espera entre un servicio y otro. Ahí está el ahorro real, y es el único que se puede regalar sin tocar el margen que el negocio decidi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horra de verdad un paque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un paquete no ahorra es el material que se consume dos veces ni el tiempo de las manos que trabajan dos veces. Por eso no se costea con una regla —«le resto 20 por ciento a la suma»— sino midiendo: material de cada servicio, tiempo real de la sesión completa y gastos fijos de las horas que ocupa. Si el paquete se hace en el mismo tiempo que un servicio suelto porque comparte preparación, el costo baja; si ocupa las mismas horas, el costo es la suma y el descuento sale del margen. La diferencia entre un paquete rentable y uno que no lo es casi siempre está en esa cuenta, no en el porcentaje anunci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horra de verdad un paque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para negocios de belleza. No es asesoría fiscal ni financiera personalizada: no fija tasas de impuestos y no sustituye a un contador. Las cifras del caso son ficticias y están declaradas como tales; no son un estándar del secto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descuento se paga con marge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ecio con descuento no cubre el costo más el margen decidido, el paquete pierde en cada venta. El volumen no arregla una pérdida por unidad: la multiplica. Calcula el descuento máximo antes de anunci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horra de verdad un paque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escuento máximo se calcula en dos pas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imero, el precio mínimo: costo entre uno menos el margen. Después, la diferencia con el precio de lista. Con costo de 545 y margen de 40 por ciento, el mínimo es 909; sobre 1,040, el descuento máximo es 131 pes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l paquete, paso a p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l estudio Malva tiene dos servicios: manicure de una hora y pedicure de hora y media. Los gastos fijos son 18,000 pesos al mes entre 120 horas ocupadas, es decir 150 por hora. Manicure: 150 de local, 30 de material y 70 de mano de obra, 250. Pedicure: 225 de local, 40 de material y 105 de mano de obra, 370. Con un margen de 40 por ciento sobre el precio, el manicure se publica en 420, porque 250 entre 0.60 es 416.67, y el pedicure en 620, porque 370 entre 0.60 es 616.67. Sueltos, los dos suman 1,040 pes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l paquete, paso a p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quete se hace en una sola sesión de dos horas, no de dos y media: se prepara una vez y se limpia una vez. Costo: 300 de local (2 horas por 150), 70 de material y 175 de mano de obra, 545. Con 10 por ciento de descuento, el precio es 936 y el margen 391, que sobre 936 es 41.8 por ciento: cubre el objetivo de 40. Sin el ahorro de la media hora, el costo habría sido 620 y el mismo precio de 936 habría dejado 316, es decir 33.8 por ciento. El descuento no lo pagó el cliente: lo pagó la media hora que el paquete no ocu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l paquete, paso a paso]]></a:t>
            </a:r>
          </a:p>
        </p:txBody>
      </p:sp>
      <p:pic>
        <p:nvPicPr>
          <p:cNvPr id="3" name="" descr="La cuenta de un paquete en cinco pasos">
            <a:hlinkClick r:id="rId3" tooltip="La cuenta de un paquete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costo de cada servicio al descuento máximo que el margen permi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5-paquetes-y-descuent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scuento máximo tiene un núm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uento máximo no se elige: se calcula. La fórmula es la misma del precio: costo entre uno menos el margen objetivo. Con 545 y 40 por ciento, el precio mínimo es 908.33, que se publica en 909. El descuento máximo sobre 1,040 es 131 pesos, 12.6 por ciento. Un 10 por ciento entra; un 15 por ciento no: deja el precio en 884, el margen en 339 y el porcentaje en 38.3, por debajo de lo decidido. Ese es el número que conviene tener escrito antes de prometer nada, en el mostrador o en redes, porque en el mostrador la tentación de redondear hacia abajo siempre apare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scuento máximo tiene un núm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saber cuánto habría que vender para compensar. Si un descuento baja la ganancia por servicio de 40 a 30, hacen falta 33 por ciento más servicios para ganar lo mismo, porque 40 entre 30 es 1.33. En un negocio con agenda limitada ese 33 por ciento puede no existir, y entonces el descuento no se compensa: se pierde. La pregunta útil no es cuántos paquetes se vendieron sino cuánto se ganó con los paquetes comparado con lo que se habría ganado sin ellos, con la misma agenda y el mismo equip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scuento máximo tiene un nú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ociones frecuentes y la decisión que corresponde. Las cifras son de un caso ficticio y están comprobadas; no son un estándar del sect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981325"/>
                <a:gridCol w="230505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un 2x1 en manicure con costo de 500 y precio suelto de 4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nunciarlo: el ingreso no cubre e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20 menos 500 es menos 80: cada paquete pierde 80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quete de dos servicios en 2 horas en lugar de 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tar sólo lo que ahorra la medi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sto baja de 620 a 545; el descuento máximo es 131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15% en un paquete con margen objetivo de 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lo a 12.6% o revisar e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15%, el precio queda en 884 y el margen en 38.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981325"/>
                <a:gridCol w="230505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nuncio dice «antes 1,300, ahora 1,0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rlo sólo si el precio anterior fu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blicidad debe ser veraz y comprobable (F-019, art. 3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lienta pregunta si el paquete se puede compar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r con la condición escrita antes de c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ondiciones se informan y se respetan (F-019, arts. 7 y 4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ndieron 30 paquetes y sólo se entregaron 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los 12 pendientes con nombre y 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brado por adelantado es servicio comprometido, no ut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unciar sin engañar ni pres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unciar un paquete es prometer un servicio a un precio. La Ley Federal de Protección al Consumidor obliga a informar y respetar los precios y las condiciones (artículo 7), a mostrar el monto total a pagar (artículo 7 Bis) y a que la publicidad sea veraz y comprobable (artículo 32); lo ofrecido obliga a entregarlo en esos términos (artículo 42). En la práctica, el anuncio necesita seis datos: qué servicios incluye, cuánto dura la sesión, cuánto se paga en total, hasta cuándo se puede usar, si se puede compartir o transferir y qué pasa si la persona no asiste. Sin esos datos, el paquete no está listo para publicar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unciar sin engañar ni pres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tentaciones que conviene dejar fuera. La primera es el «antes y ahora» inventado: un precio anterior que nunca existió es publicidad engañosa, no un descuento. La segunda es la urgencia falsa: «sólo hoy» cuando la promoción sigue la semana siguiente entrena al cliente a no creerte. La tercera es la presión: insistir, condicionar la atención a comprar el paquete o aplicar cargos que nadie aceptó. La ley prohíbe las prácticas coercitivas y los cargos sin consentimiento (artículo 10), y los derechos básicos del consumidor incluyen elegir y no ser presionado (F-020). Un paquete se ofrece una vez, con números claros, y se deja decid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unciar sin engañar ni presionar]]></a:t>
            </a:r>
          </a:p>
        </p:txBody>
      </p:sp>
      <p:pic>
        <p:nvPicPr>
          <p:cNvPr id="3" name="" descr="Qué comparte cada tipo de paquete">
            <a:hlinkClick r:id="rId3" tooltip="Qué comparte cada tipo de paquet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ólo lo compartido puede descontarse sin tocar el marg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5-paquetes-y-descuent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paquete no conviene, aunque cubra el co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quete puede cubrir el costo y aun así no convenir. Si ocupa las horas de mayor demanda —viernes por la tarde, sábado— a un precio con descuento, bloquea esas horas para clientes que pagan completo. La cuenta entonces no es la del paquete sino la de la agenda: cuántas horas de alta demanda quedaron ocupadas por promoción este mes y cuánto se dejó de ingresar por ellas. Para un negocio con agenda llena, un paquete tiene sentido en horas flojas; para uno con agenda vacía, puede ser la forma de llenar sin bajar el precio de lista de todos los d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paquete no conviene, aunque cubra el co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obligación que se olvida con facilidad: un paquete cobrado por adelantado es un servicio pendiente de entregar. Ese dinero no es utilidad del mes; es trabajo comprometido. Se anota en una hoja aparte con nombre, servicios restantes y vigencia, y se revisa cada mes. Si el negocio cierra, cambia de dueño o la persona no puede atender, esos servicios siguen debiendo. El criterio contable exacto lo confirma tu contador; lo que no admite discusión es que el paquete se entregue en las condiciones anunciadas (F-019, artículo 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Procedimiento: comprobar un paquete antes de anunciarl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incluye y cuánto du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del paquete, servicios que incluye, duración de la sesión completa y vigencia. Si la sesión comparte preparación, anótalo: es la única fuente del ahorro. Si no comparte nada, dilo también, porque el descuento saldrá del marg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Procedimiento: comprobar un paquete antes de anunciarl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ea cada servicio por separ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hoja del OA 4: material consumido, manos y gastos fijos de las horas que ocupa. Esos tres números por servicio son la base; sin ellos, el paquete se está cotizando a oj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Procedimiento: comprobar un paquete antes de anunciarl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ea el paquete con su tiempo re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material y manos de todos los servicios, y multiplica las horas reales de la sesión por el costo por hora de local. Si el paquete ocupa dos horas donde antes ocupaba dos y media, el costo fijo se calcula con dos, no con dos y med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Procedimiento: comprobar un paquete antes de anunciarl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el margen objetivo y el precio mínim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margen que ya usas en la lista, o uno distinto si el negocio lo decide y lo escribe. Precio mínimo igual a costo del paquete entre uno menos el margen. Redondea hacia arriba y comprueba el porcentaje con la divis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Procedimiento: comprobar un paquete antes de anunciarl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descuento máxim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de lista del paquete menos precio mínimo. Ese resultado, dividido entre el precio de lista, es el porcentaje máximo que se puede anunciar. Si la promoción que se quiere supera ese número, se cambia la promoción o se cambia el costo; no se anuncia y se espe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Procedimiento: comprobar un paquete antes de anunciarl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s condiciones y regístral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ncluye, duración, total, vigencia, si se comparte y qué pasa si no se asiste. Publica el anuncio con esos datos y abre una hoja de paquetes vendidos: nombre, servicios restantes y fecha límite. Se revisa cada mes, junto con el table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Caso trabajado: el 2x1 que perdió y el paquete que sí cubre (cifras ficticia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2x1 del mes de may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y cifras inventados. Estudio Malva. Manicure: 250 de costo, 420 de precio. El 2x1 se cobra a 420 por dos servicios, con costo de 500. Cada paquete pierde 80 pesos; con veinte vendidos, la pérdida fue de 1,600 pesos, además de cuarenta horas de agenda ocupad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Caso trabajado: el 2x1 que perdió y el paquete que sí cubre (cifras ficticia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quete que comparte tiemp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icure más pedicure en una sesión de dos horas. Costo: 300 de local, 70 de material y 175 de manos, 545. El precio suelto de los dos es 1,040. Con 10 por ciento de descuento se cobra 936, deja 391 de margen y 41.8 por ciento sobre el precio: cubre el objetivo de 4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Caso trabajado: el 2x1 que perdió y el paquete que sí cubre (cifras ficticia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escuento máxim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mínimo con 40 por ciento de margen: 545 entre 0.60 es 908.33, que se publica en 909. Sobre 1,040, el descuento máximo es 131 pesos, es decir 12.6 por ciento. El 10 por ciento entra; el 15 por ciento deja 884 y un margen de 38.3, por debajo de lo decidi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Caso trabajado: el 2x1 que perdió y el paquete que sí cubre (cifras ficticia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mparación que impor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el ahorro de la media hora, el costo del paquete sería 620 y el precio de 936 dejaría 316, un margen de 33.8 por ciento. Con el tiempo compartido, el mismo precio deja 391. La diferencia de 75 pesos no viene del descuento: viene de las horas que el paquete no ocup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un paquete no conviene, aunque cubra el costo · Caso trabajado: el 2x1 que perdió y el paquete que sí cubre (cifras ficticia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se ano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icure y pedicure en una sesión de dos horas, 936 pesos; incluye producto y material; vigencia de tres meses; no se comparte; se reprograma con 24 horas de aviso.» En la hoja de paquetes vendidos quedan los servicios pendientes, con nombre y fecha lím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paquete no conviene, aunque cubra el costo]]></a:t>
            </a:r>
          </a:p>
        </p:txBody>
      </p:sp>
      <p:pic>
        <p:nvPicPr>
          <p:cNvPr id="3" name="" descr="Antes de publicar un paquete">
            <a:hlinkClick r:id="rId3" tooltip="Antes de publicar un paquet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con la hoja de costos dela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5-paquetes-y-descuento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nsar que un 2x1 duplica clientes. Duplica servicios y deja el ingreso igual. Si el costo de los dos servicios supera el precio de uno, cada venta pierde y la agenda se llena de trabajo que no pag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ar el descuento a la suma sin costear el paquete. El paquete no cuesta la suma de los sueltos: cuesta su tiempo real. Si no se mide ese tiempo, el ahorro se supone y el margen se pierde sin ver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ontar el mismo porcentaje a todo. Un 15 por ciento sobre un servicio con 40 por ciento de margen deja 29.4; sobre uno con 20, deja 5.9. El porcentaje se elige por servicio, con su costo delan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unciar «sólo hoy» cuando dura la semana. La urgencia falsa es publicidad engañosa y entrena al cliente a esperar. Si la promoción tiene vigencia, se dice la fecha; si no la tiene, no se inven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star el dinero del paquete como si fuera ganancia. Es servicio pendiente de entregar. Se anota aparte, con servicios restantes y vigencia, y se revisa cada mes; el criterio contable lo confirma el contad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con descuento no cubre el costo más el margen decidido, el paquete no se anunci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aquete comparte preparación o traslado, descuenta sólo el costo que realmente baja; si no comparte nada, el descuento sale del marge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oción que quieres supera el descuento máximo calculado, cambia la promoción o el costo; no la anuncias y luego v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aquete ocupa horas de alta demanda, calcula también lo que dejas de ingresar por esas hor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aquete se cobra por adelantado, se anota como servicio pendiente con nombre y vigenci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condiciones —vigencia, uso compartido, reprogramación—, se informan antes de cobrar y se respetan después (F-019, arts. 7 y 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osas se sacan de esta hoja. Una: el tratamiento fiscal de las promociones, los ingresos anticipados y los comprobantes no se decide aquí; se consulta con un contador y con la autoridad fiscal, y esta lección no fija tasas ni criterios contables.]]></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si un cliente reclama porque la promoción no se respetó, porque el monto total no coincidió o porque le cargaron algo que no aceptó, la vía es la Ley Federal de Protección al Consumidor y la Procuraduría Federal del Consumidor (F-019, F-020); conserva el anuncio publicado, su fecha y las condiciones entregad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si al calcular el descuento máximo el resultado es cero o negativo, el problema no es la promoción sino el precio o el costo; conviene revisar la hoja del OA 4 antes de volver a anunciar. Esta lección es formativa y no sustituye una asesoría fiscal ni financiera personaliz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tiene 40 por ciento de margen sobre el precio. Si se aplica un descuento de 10 por ciento, ¿qué pasa con el marge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 a 36 por cien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a a 33.3 por cient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queda en 40 por cien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e, porque se venden más servici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aquete cuesta 545 pesos y se vende en 936. ¿Cuál es su margen sobre el pre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41.8 por cien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33.8 por cient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58.2 por cien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0 por cien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2x1 siempre conviene porque duplica los servicios realizad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condiciones de un paquete —vigencia, uso compartido y reprogramación— deben informarse antes de que la persona pagu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a operación que lo calcu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cio con 15% de descuen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rgen después del descu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cio mínimo del paque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cuento máximo en peso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cio con descuento menos costo, entre precio con descuen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sto entre uno menos el margen objetiv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cio de lista menos precio mínim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cio de lista multiplicado por 0.8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aquete cuesta 545 pesos y se vende en 936: deja ___ pesos de margen, que son ___ por ciento del precio, redondeado a un decim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aquete según lo que dicen sus número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bre costo y marge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cubr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lta inform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quete A: costo 545, precio 936, meta 40%]]></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cuento de 10% con margen resultante de 41.8%]]></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2x1 de manicure: costo 500, ingreso 4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quete B: costo 620, precio 620]]></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quete C: precio 900, costo sin medi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omoción «hasta agotar existencias» sin fecha ni alcanc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promoción se decide sin cuent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steo cada servicio con material, manos y gastos fijos de sus hora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do el tiempo real de la sesión completa del paquete.]]></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aquete suena generoso, lo anuncio al 30 por ciento sin calcular el costo.]]></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o el descuento máximo con el margen objetivo.]]></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las condiciones y los paquetes pendientes de entreg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5-paquetes-y-descu-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5-paquetes-y-descu-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5-paquetes-y-descu-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5-paquetes-y-descu-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7-r01-oa05-paquetes-y-descu-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7-r01-oa05-paquetes-y-descu-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7-r01-oa05-paquetes-y-descu-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7-r01-oa05-paquetes-y-descu-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calcular el costo de un paquete con su tiempo real, comprobar el margen después del descuento y escribir las condiciones antes de anunciarl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uenta del paquete: costo con tiempo compartido, precio mínimo y descuento máximo. Repite el caso del estudio Malva con una sola cifra cambia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la promoción que hayas hecho en los últimos seis meses y escribe cuatro números: costo del servicio o paquete, precio con descuento, margen que quedó y margen que necesitabas. Si el resultado te sorprende, anota qué habrías necesitado medir antes y qué promoción vas a cambiar.]]></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paquetes y descue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ide sobre el precio y se lleva más margen del que pa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horro del paqu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el tiempo y la preparación que com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entre uno menos el margen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máx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lista menos preci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quete cob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pendiente de entregar, no ut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paquetes y descuen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7-r01-oa05-paquetes-y-descuentos"/>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mociones que no regalan marge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horra realmente un paque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romociones que no regalan margen · Tarjeta 1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iempo y la preparación que comparte: una sola limpieza, un solo traslado, menos horas de local. El material y las manos de cada servicio se siguen consumien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mociones que no regalan marge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descuento máxim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romociones que no regalan margen · Tarjeta 2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sto entre uno menos el margen objetivo da el precio mínimo; el precio de lista menos ese mínimo es el descuento máximo en pesos. Con 545 y 40 por ciento: 909, y sobre 1,040 el máximo es 13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mociones que no regalan marge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10% de descuento baja 25% la gananc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romociones que no regalan margen · Tarjeta 3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descuento se aplica al precio completo y la ganancia es sólo una parte. Con precio 100 y costo 60, la ganancia pasa de 40 a 30: 25 por ciento men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mociones que no regalan marge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decir el anuncio de un paque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romociones que no regalan margen · Tarjeta 4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incluye, duración, monto total, vigencia, si se comparte y qué pasa si no se asiste. Las condiciones se informan antes de cobrar y se respetan después (F-01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poder mostrar, para cada promoción, cuatro números: costo, precio con descuento, margen que queda y margen objetivo; y una hoja con las condiciones que el cliente leyó antes de pagar.]]></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hoy tu promoción más reciente o la que estás por lanzar y hazla completa: costea el paquete con su tiempo real, calcula el precio mínimo y el descuento máximo, y compara. Si el margen queda por debajo del que decidiste, cambia la promoción, no el objetiv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lista de precios del OA 4 y estas cuentas, la siguiente lección pone las cinco cifras mensuales que dicen si todo el conjunto está funcionan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ículos 7, 7 Bis, 10, 32, 42 y 57 (texto vigente, última reforma DOF 12-12-2025) · consulta: 2026-10-25 · alcance: Alcance federal en México: información y respeto de precios y condiciones, monto total visible, publicidad veraz y comprobable, consentimiento para cargos, prohibición de prácticas coercitivas. No fija montos ni tas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Alcance federal, autoridad de protección al consumidor: derechos de información, educación, elección, seguridad y calidad, no discriminación, compensación y protección. Divulgación oficial, no el texto leg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5-paquetes-y-descuentos"/>
              </a:rPr>
              <a:t><![CDATA[Paquetes y descuentos rentables: la cuenta que se hace antes de anunc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 Asesoría fiscal y financiera: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2026-10-26T04:45:39Z</dcterms:created>
  <dcterms:modified xsi:type="dcterms:W3CDTF">2026-10-26T04:45:39Z</dcterms:modified>
  <dc:title>Paquetes y descuentos rentables: la cuenta que se hace antes de anunciar</dc:title>
  <dc:description>Presentación editable del OA «Paquetes y descuentos rentables: la cuenta que se hace antes de anunciar». Enlace: https://saludyestetica.lumbre.lat/object/sye-c17-r01-oa05-paquetes-y-descuentos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