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nstruir precios: del costo por servicio al margen que tú decides»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nstruir precios: del costo por servicio al margen que tú decides»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nstruir precios: del costo por servicio al margen que tú decides»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que se copia y el costo que no se v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ntra en el costo y cómo se mide cada pieza»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ntra en el costo y cómo se mide cada pieza»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ntra en el costo y cómo se mide cada piez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rgen sobre precio no es lo mismo que markup sobre cost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osto al preci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se mide el costo; el margen se decide después y el precio se escribe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es una decisión del negoci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es una decisión del negoci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blicar el precio: monto total, condiciones y trato justo»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blicar el precio: monto total, condiciones y trato justo»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blicar el precio: monto total, condiciones y trato justo»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iezas del costo y su error 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mide en cada pieza y qué se olvida con más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ar el precio sin desordenar la list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y publicar el preci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el servicio y escribe qué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ervicio por hoja: nombre, duración prometida, qué producto y qué pasos incluye. Si dos personas lo hacen distinto, primero se acuerda la versión que se va a costear; un precio sobre un servicio que cambia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y publicar el preci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de el material por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del envase entre los servicios que rinde, más desechables por pieza y la merma que se tira. Anota el desglose en tres renglones. El tratamiento fiscal de esa compra no entra aquí: se consulta con un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y publicar el preci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de el tiempo con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onometra tres servicios completos, con preparación y limpieza. Promedia y multiplica por el costo por minuto de quien atiende. Si esa persona tiene sueldo fijo, no la cuentes aquí: su costo ya está en los ga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y publicar el preci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parte los ga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los gastos mensuales del local y divide entre los servicios que realmente se hicieron el mes pasado, no entre los que te gustaría hacer. Ese cociente es el costo fijo por servicio y cambia cuando cambi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y publicar el preci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plica el margen y redon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total entre uno menos el margen decidido. Redondea hacia arriba, al peso o a la decena que uses, y comprueba con la división que el margen se conserva. Escribe la fecha del cálculo junto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truir y publicar el preci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ublica y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qué incluye, duración, monto total y condiciones. Avisa al equipo y a los clientes desde cuándo rige. Guarda la versión anterior: lo ya vendido conserva sus condiciones y lo ofrecido obl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450 y el precio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y cifras inventados. Estudio Lirio: facial de 60 minutos. Material y desechables 60; tiempo de 75 minutos a 2 pesos el minuto, 150; gastos fijos de 15,000 al mes entre 120 servicios, 125. Costo total 335. Hoy se cobra 4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450 y el precio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o que deja el precio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450 menos 335 es 115. Sobre el precio: 115 entre 450, 25.6 por ciento. El facial no pierde dinero, pero deja casi 15 puntos menos que el margen que la dueña creía tener cuando copió el precio d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450 y el precio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El precio con el margen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gen objetivo de 40 por ciento sobre el precio: 335 entre 0.60 es 558.33. Se publica en 560. Comprobación: 560 menos 335 es 225; 225 entre 560 es 40.2 por ciento. Si se redondeara a 550, quedarían 215 y 39.1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450 y el precio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Qué pasa si bajan lo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100 servicios al mes, los 15,000 de gastos fijos se reparten en 150 por servicio y el costo sube a 360. Con el mismo margen, el precio mínimo es 600, no 560: 360 entre 0.60. Por eso el precio se revisa cuando cambi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acial de 450 y el precio que sí cubre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La lista que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cial de 60 minutos, 560 pesos; incluye limpieza, hidratación, protector y registro de lo usado. La hoja queda fechada y firmada por quien la hizo. El precio anterior no se anuncia como oferta porque ya no está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ublicar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la hoj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558.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se mide sobre el precio, así que se divide el costo entre lo que queda: 335 entre 0.60 es 558.33. La opción 469 sale de sumar 40 por ciento al costo, que es markup y deja 28.6 por ciento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del caso: 335 / (1 - 0.40) = 558.33; comprobación con 560: (560 - 335) / 560 = 40.2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argen sobre el precio es 33.3 por ciento y el markup sobre el costo es 50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tilidad es 100. Sobre el precio, 100 entre 300 es 33.3 por ciento; sobre el costo, 100 entre 200 es 50 por ciento. Confundir los denominadores es el error que hace que una lista tenga menos margen del que se cr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rgen = utilidad / precio; markup = utilidad / costo. Con 100 de utilidad, 100/300 y 100/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69 menos 335 es 134; 134 entre 469 es 28.6 por ciento. El 40 por ciento corresponde al markup sobre el costo, no al margen sobr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robación aritmética: 335 × 1.40 = 469; 134 / 469 = 0.285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Federal de Protección al Consumidor obliga a informar de forma notoria y visible el monto total a pagar por los bienes, productos o servicios of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ículo 7 Bis (F-019, consultada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terial consumido → Precio del envase entre los servicios que ri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sto fijo por servicio → Total mensual entre servicios real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sobre el precio → Utilidad dividida entr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kup → Utilidad dividida entre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operaciones usan la misma utilidad; lo que cambia es el denominador. Ese cambio explica por qué 40 por ciento no significa lo mismo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0 · 37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50 más 50 es 300. Con margen de 20 por ciento sobre el precio, se divide 300 entre 0.80: 375. Comprobación: 375 menos 300 es 75, y 75 entre 375 es 20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itmética del ejercicio, con la misma fórmula del caso traba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vase de 250 ml entre los servicios que rinde → Va en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allas y guantes desechables de cada atención → Va en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nta, luz y agua del mes → Va en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 que cobra el salón de la esquina → No va en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ropina que deja el cliente → No va en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porcentaje de margen que se quiere ganar → Decisión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redondeo de la lista de precios → Decisión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se mide con consumo, tiempo y gastos fijos propios; el precio ajeno y la propina no son costo del servicio, y el margen y el redondeo los decide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salón de la esquina cobra 450, publico 450 y después veo si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ublicar el precio del competidor sin conocer el costo propio deja un margen que nadie decidió. Con costo de 335 y precio de 450, el margen es 25.6 por ciento, no el 40 que el negocio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450 - 335 = 115; 115 / 450 = 25.6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4-construir-el-pre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servicio más vendido y escribe tres renglones: cuánto material consume, cuántos minutos ocupa de verdad y cuánto le toca de gastos fijos. Calcula el costo total, decide un margen y divide. Después compara el resultado con el precio que cobras hoy y anota en una línea qué vas a hacer con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recio const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recio const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margen y marku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se mide sobre el precio y el markup sobre el costo. Con costo de 335 y precio de 469, la utilidad es 134: 28.6 por ciento de margen y 40 por ciento de marku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recio con un margen del 40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vide el costo entre 0.60. Con 335: 558.33, que se publica en 560. Comprobación: 225 entre 560 es 40.2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mostrar la lista de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del servicio, qué incluye, duración, monto total y condiciones. La tarifa principal debe estar a la vista y el monto total, visible (F-019, arts. 7 Bis y 5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mbia el costo del material, la renta o el tiempo real del servicio, y cuando cambia la agenda. Empieza por los tres servicios más ven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4-construir-el-preci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044" r:id="rId1"/>
    <p:sldLayoutId id="2482006045" r:id="rId2"/>
    <p:sldLayoutId id="2482006046" r:id="rId3"/>
    <p:sldLayoutId id="24820060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2a06e18e259d3275bac61b6d191a077b9420b92732c673e1.jpg"/>
  <Relationship Id="rId3" Type="http://schemas.openxmlformats.org/officeDocument/2006/relationships/hyperlink" Target="https://saludyestetica.lumbre.lat/object/sye-c17-r01-oa04-construir-el-pre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7-r01-oa04-construir-el-precio" TargetMode="External"/>
  <Relationship Id="rId4" Type="http://schemas.openxmlformats.org/officeDocument/2006/relationships/hyperlink" Target="https://saludyestetica.lumbre.lat/object/sye-c17-r01-oa04-construir-el-preci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7-r01-oa04-construir-el-precio" TargetMode="External"/>
  <Relationship Id="rId4" Type="http://schemas.openxmlformats.org/officeDocument/2006/relationships/hyperlink" Target="https://saludyestetica.lumbre.lat/object/sye-c17-r01-oa04-construir-el-precio"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7-r01-oa04-construir-el-precio" TargetMode="External"/>
  <Relationship Id="rId4" Type="http://schemas.openxmlformats.org/officeDocument/2006/relationships/hyperlink" Target="https://saludyestetica.lumbre.lat/object/sye-c17-r01-oa04-construir-el-precio"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hyperlink" Target="https://saludyestetica.lumbre.lat/object/sye-c17-r01-oa04-construir-el-preci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4-construir-el-precio"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tru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ú]]></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7-r01-oa04-construir-el-pre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precio de un servicio a partir de su costo total y de un margen decidido, distinguir el margen sobre el precio del markup sobre el costo y publicar una lista con el monto total y sus condiciones a la vi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17. Se construye un precio paso a paso con cifras ficticias y aritmética comprobada: material consumido, tiempo real y gastos fijos repartidos; después, el margen que el negocio decide. Sin tasas de impuestos y sin copiar al competidor como regl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cios · costos · margen · rentabilidad · lista de precios · negocio de bellez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struir precios: del costo por servicio al margen que tú decid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 y estudios de estética, y personal encargado de fijar o revisar precios. No requiere formación contable. Esta lección es formativa: no sustituye una asesoría fiscal ni financiera, no fija tasas de impuestos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struir precios: del costo por servicio al margen que tú decid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udio Lirio —caso ficticio: nombre, precios y cifras inventados— el facial de sesenta minutos se cobra a 450 pesos. La dueña puso ese número una tarde de marzo, después de mirar la lista de un salón de la colonia y restarle cincuenta «para que la gente prue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struir precios: del costo por servicio al margen que tú decid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meses después hace la cuenta con la hoja del curso: el material de cada facial cuesta 60 pesos, los setenta y cinco minutos que ocupa la persona que atiende valen 150 y los gastos fijos del local, repartidos entre los 120 servicios del mes, suman 125. El costo total es 335. A 450 pesos quedan 115, que son 25.6 por ciento del precio. No es que el facial no deje nada: deja menos de lo que ella creía, y lo deja con un margen que nadie decidió, porque el precio llegó antes que la cue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struir precios: del costo por servicio al margen que tú decid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invierte el orden. Primero se mide el costo del servicio, después se elige el margen y sólo al final se escribe el precio; cuando el número ya existe, se compara con el mercado, se revisa y se publica con sus condiciones a la vi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se copia y el costo que no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precio del local de al lado es la forma más rápida de heredar un costo que no es el tuyo. Ese salón puede pagar una renta distinta, comprar el producto por volumen, tener dos personas en lugar de tres o estar cobrando por debajo de su propio costo sin saberlo; desde afuera nada de eso se ve. El precio copiado llega sin la información que lo sostiene: cuántas personas trabajan, cuánto cuesta el metro cuadrado, cuánto rinde el envase. Comparar precios sirve para saber dónde estás parada; no sirve para calcular. Y cuando la comparación se convierte en la regla, el negocio termina financiando la diferencia con su propio 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se copia y el costo que no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construido por dentro tiene tres piezas: lo que se consume en ese servicio, el tiempo que ocupa y la parte de los gastos fijos que le toca. Las dos primeras son directas y cambian con cada atención. La tercera es un reparto: la renta, la luz y el seguro se pagan completos aunque el mes tenga pocos servicios, así que se dividen entre los que se hicieron. Suma las tres y tienes el costo total del servicio; a partir de ahí, el precio es una decisión con aritmética, no una corazonada. El orden importa: si el precio se escribe primero, el margen que queda es el que sobra, y casi nunca es el que el negocio necesi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a en el costo y cómo se mide cada piez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terial se mide por consumo, no por compra. Un envase de 400 pesos que rinde cincuenta servicios cuesta 8 pesos por servicio, y ese número es el que entra a la hoja, no los 400. Lo mismo aplica al producto que se tira: la porción que se prueba, la que se derrama y la que se vence sin usar son costo del servicio que se hizo, no un imprevisto. Los desechables —guantes, toallas, aplicadores, limas— se cuentan por pieza. En el caso del estudio Lirio, material y desechables suman 60 pesos por facial: conviene anotar el desglose, porque cuando cambia el proveedor se revisa sólo el renglón que cambi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a en el costo y cómo se mide cada piez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se mide con reloj, no con memoria: incluye la preparación de la estación, la atención y la limpieza posterior. Si la persona que atiende cobra por servicio, ese costo es directo y se anota completo; si tiene sueldo fijo, su costo vive en los gastos fijos y no se cuenta dos vec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astos fijos del mes —renta, luz, agua, internet, seguro, mantenimiento y sueldos administrativos— se suman y se dividen entre los servicios realizados. Con 15,000 pesos al mes y 120 servicios, toca 125 por servicio. Costo total: 60 de material, 150 de tiempo y 125 de fijos, igual a 3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a en el costo y cómo se mide cada piez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uestos no se calculan en esta hoja: su tratamiento se consulta con un contador y esta lección no fija ninguna tas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para negocios de belleza. No es asesoría fiscal ni financiera personalizada: no fija tasas de impuestos, no calcula contribuciones y no sustituye a un contador. Las cifras del caso son ficticias y están declaradas como t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a en el costo y cómo se mide cada piez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ecio por debajo del costo no se compensa con volume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ecio no cubre material, tiempo y gastos fijos, cada servicio pierde dinero; vender más sólo hace la pérdida más grande. Antes de bajar un precio, revisa el costo o cambia el alcance del servicio.]]></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el margen con una división]]></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ecio es 560 y el costo 335, la utilidad es 225 y el margen es 225 entre 560: 40.2 por ciento. La calculadora no opina, sólo confirma si el número que publicaste es el que decidis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precio no es lo mismo que markup sobre co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palabras se usan como sinónimos y no lo son. El margen se mide sobre el precio: utilidad dividida entre precio. El markup se mide sobre el costo: utilidad dividida entre costo. Con un costo de 335 y un markup del 40 por ciento, el precio es 469, porque 335 por 1.40 es 469; la utilidad es 134 y, sobre el precio, representa 28.6 por ciento. El mismo 40 por ciento dicho de dos maneras deja 11.4 puntos de diferencia. Por eso una lista construida «sumándole 40 al costo» suele tener menos margen del que su dueña cree, y el error no aparece hasta que sube la renta o baja la agen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precio no es lo mismo que markup sobre co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obtener un margen del 40 por ciento sobre el precio, la cuenta es una división: costo entre 0.60, que es lo que queda cuando el margen se lleva 0.40. Con 335, el precio mínimo es 558.33. Redondear hacia arriba, a 560, conserva el margen: 560 menos 335 es 225, y 225 entre 560 es 40.2 por ciento. Redondear hacia abajo, a 550, deja 215 y 39.1 por ciento. La diferencia parece pequeña en un servicio y deja de serlo en 120: son 1,200 pesos al mes. La regla práctica es escribir siempre la misma fórmula en la hoja y comprobar el resultado con la división, nunca con la sens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precio no es lo mismo que markup sobre costo]]></a:t>
            </a:r>
          </a:p>
        </p:txBody>
      </p:sp>
      <p:pic>
        <p:nvPicPr>
          <p:cNvPr id="3" name="" descr="Del costo al precio en cinco pasos">
            <a:hlinkClick r:id="rId3" tooltip="Del costo al precio en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se mide el costo; el margen se decide después y el precio se escribe al fi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4-construir-el-preci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es una decisión del nego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 margen correcto universal. El negocio decide qué margen necesita para reponer equipo, cubrir meses flojos y pagarse; también decide si el tiempo de la dueña se paga, cómo redondea y qué hace con los servicios que tardan más de lo previs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decisiones son configurables por cada establecimiento y conviene escribirlas, porque una decisión escrita se revisa y una costumbre no. Lo que no es configurable es la aritmética: si el precio queda por debajo del costo, cada servicio pierde dinero, y ningún volumen arregla una pérdida por un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es una decisión del nego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de introducción puede ser una decisión consciente, con fecha de término y número de servicios, o puede ser una fuga que nadie firm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es una decisión del nego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con la competencia tiene un lugar, y no es el punto de partida. Sirve después de tener el costo y el precio: si tu precio queda muy por encima del de la zona, revisa si el servicio incluye algo distinto o si tu costo tiene un renglón que se puede bajar; si queda por debajo, revisa si estás regalando tiempo. Nunca uses el precio ajeno como prueba de que el tuyo está bien. El competidor no conoce tu renta, tu agenda ni tu margen, y tú no conoces los suyos. La decisión de precio se toma con tus cifras y se explica con tus condici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es una decisión del nego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construir un precio y la decisión que les corresponde. Las cifras son de un caso ficticio; no son un estándar del sec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38375"/>
                <a:gridCol w="265747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lón de la esquina cobra 450 por el mismo fa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después de tener el costo; no igualar sin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costo y su agenda no son los tuyos; el precio ajeno no prueb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de 400 pesos rindió 50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r 8 pesos por servicio a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es consumo, no la compra completa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sumarle 40% a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con la división si el margen buscado es 40% sobr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costo de 335, un markup de 40% deja 28.6% de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238375"/>
                <a:gridCol w="265747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rvicio tarda 90 minutos y se cotizó a 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lcular tiempo y precio, o cambiar e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no medido se paga con horas que nadi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uncia «desde 350» sin decir 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r el servicio, su alcance y el mon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formación debe ser clara y el monto total visible (F-019, arts. 7 Bis y 3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238375"/>
                <a:gridCol w="265747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pide un producto extra durante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costo y pedir aceptación antes de aplic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argos y servicios adicionales requieren consentimiento (F-019, art.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l precio: monto total, condiciones y trato jus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precios no es un adorno.]]></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obliga a informar y respetar los precios, tarifas y condiciones aplicables (artículo 7); a mostrar de forma notoria y visible el monto total a pagar (artículo 7 Bis); y a exhibir a la vista del público la tarifa de los principales servicios, con caracteres legibles, dejando las demás]]></a:t>
            </a:r>
          </a:p>
        </p:txBody>
      </p:sp>
      <p:sp>
        <p:nvSpPr>
          <p:cNvPr id="9"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les (artículo 5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l precio: monto total, condiciones y trato jus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tres obligaciones se cumplen con una hoja: nombre del servicio, qué incluye, cuánto dura y cuánto se paga en total. Si existe un cargo adicional posible, se dice antes, porque los servicios adicionales y los cargos requieren consentimiento previo del cliente (artículo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l precio: monto total, condiciones y trato jus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corre por la misma vía: debe ser veraz, comprobable y clara, sin inducir a error (artículo 32), y lo ofrecido obliga a entregarlo en esos términos (artículo 42). De ahí salen dos consecuencias prácticas. Un «desde 350» sin decir qué servicio corresponde a ese precio es información incompleta, no una promo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l precio: monto total, condiciones y trato jus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tes 600, ahora 450» sólo es válido si el precio anterior fue real y se puede comprobar. La autoridad que atiende estas reglas es la Procuraduría Federal del Consumidor, cuyos derechos básicos incluyen información, elección, seguridad y compensación (F-020). Publicar bien no es un trámite molesto: es lo que evita discutir en el mostrador un precio que ya estaba escri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l precio: monto total, condiciones y trato justo]]></a:t>
            </a:r>
          </a:p>
        </p:txBody>
      </p:sp>
      <p:pic>
        <p:nvPicPr>
          <p:cNvPr id="3" name="" descr="Tres piezas del costo y su error típico">
            <a:hlinkClick r:id="rId3" tooltip="Tres piezas del costo y su error típic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mide en cada pieza y qué se olvida con más frecu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4-construir-el-precio"/>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el precio sin desordenar la l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tiene fecha. Se revisa cuando cambia el costo del material, cuando sube la renta, cuando el tiempo real de un servicio se aleja del previsto o cuando la agenda cambia. No hace falta revisar los cuarenta servicios cada mes: empieza por los tres más vendidos, que suelen explicar la mayor parte de los ingresos, y por los que ocupan más horas de cabina. Con la hoja delante, la pregunta es una: ¿el margen de hoy sigue siendo el que decidí? Si la respuesta es no, hay tres caminos —subir el precio, bajar el costo o cambiar el servicio— y los tres se deciden con números, no con enoj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el precio sin desordenar la l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precio cambia, la lista se versiona: fecha nueva, precios nuevos y una línea que explique por qué. Los servicios ya vendidos y los paquetes ya pagados conservan sus condiciones, porque lo ofrecido obliga (F-019, artículo 42). El equipo necesita la lista antes que el cliente, y el cliente necesita saber desde cuándo rige. Y conviene una última comprobación: que el precio publicado, el que se cobra y el que aparece en el comprobante sean el mismo número. Cuando esos tres coinciden, el tablero de la siguiente lección se puede leer; cuando no, ninguna cifra del negocio es confi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Procedimiento: construir y publicar el precio de un servici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servicio y escribe qué incluy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por hoja: nombre, duración prometida, qué producto y qué pasos incluye. Si dos personas lo hacen distinto, primero se acuerda la versión que se va a costear; un precio sobre un servicio que cambia no se puede comprob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Procedimiento: construir y publicar el precio de un servici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el material por consum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l envase entre los servicios que rinde, más desechables por pieza y la merma que se tira. Anota el desglose en tres renglones. El tratamiento fiscal de esa compra no entra aquí: se consulta con un contad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Procedimiento: construir y publicar el precio de un servici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el tiempo con reloj]]></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onometra tres servicios completos, con preparación y limpieza. Promedia y multiplica por el costo por minuto de quien atiende. Si esa persona tiene sueldo fijo, no la cuentes aquí: su costo ya está en los gastos fij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Procedimiento: construir y publicar el precio de un servici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e los gastos fij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los gastos mensuales del local y divide entre los servicios que realmente se hicieron el mes pasado, no entre los que te gustaría hacer. Ese cociente es el costo fijo por servicio y cambia cuando cambia la agen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Procedimiento: construir y publicar el precio de un servici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el margen y redonde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total entre uno menos el margen decidido. Redondea hacia arriba, al peso o a la decena que uses, y comprueba con la división que el margen se conserva. Escribe la fecha del cálculo junto al núme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Procedimiento: construir y publicar el precio de un servici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 y avi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qué incluye, duración, monto total y condiciones. Avisa al equipo y a los clientes desde cuándo rige. Guarda la versión anterior: lo ya vendido conserva sus condiciones y lo ofrecido oblig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Caso trabajado: el facial de 450 y el precio que sí cubre (cifras ficticia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y cifras inventados. Estudio Lirio: facial de 60 minutos. Material y desechables 60; tiempo de 75 minutos a 2 pesos el minuto, 150; gastos fijos de 15,000 al mes entre 120 servicios, 125. Costo total 335. Hoy se cobra 45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Caso trabajado: el facial de 450 y el precio que sí cubre (cifras ficticia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eja el precio actu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50 menos 335 es 115. Sobre el precio: 115 entre 450, 25.6 por ciento. El facial no pierde dinero, pero deja casi 15 puntos menos que el margen que la dueña creía tener cuando copió el precio de la compet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Caso trabajado: el facial de 450 y el precio que sí cubre (cifras ficticia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cio con el margen decidi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objetivo de 40 por ciento sobre el precio: 335 entre 0.60 es 558.33. Se publica en 560. Comprobación: 560 menos 335 es 225; 225 entre 560 es 40.2 por ciento. Si se redondeara a 550, quedarían 215 y 39.1 por c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Caso trabajado: el facial de 450 y el precio que sí cubre (cifras ficticia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asa si bajan los servici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100 servicios al mes, los 15,000 de gastos fijos se reparten en 150 por servicio y el costo sube a 360. Con el mismo margen, el precio mínimo es 600, no 560: 360 entre 0.60. Por eso el precio se revisa cuando cambia la agen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el precio sin desordenar la lista · Caso trabajado: el facial de 450 y el precio que sí cubre (cifras ficticia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que se public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ial de 60 minutos, 560 pesos; incluye limpieza, hidratación, protector y registro de lo usado. La hoja queda fechada y firmada por quien la hizo. El precio anterior no se anuncia como oferta porque ya no está vig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ar el precio sin desordenar la lista]]></a:t>
            </a:r>
          </a:p>
        </p:txBody>
      </p:sp>
      <p:pic>
        <p:nvPicPr>
          <p:cNvPr id="3" name="" descr="Antes de publicar un precio">
            <a:hlinkClick r:id="rId3" tooltip="Antes de publicar un pre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la hoja del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4-construir-el-precio"/>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precio del competidor. El precio ajeno no trae su estructura de costos. Igualarlo puede dejar el servicio por debajo del costo propio, y el origen del problema queda invisibl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el margen al costo. Un 40 por ciento sumado al costo de 335 da 469 y deja 28.6 por ciento de margen, no 40. La diferencia se paga en cada servicio del me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ear sólo la atención. La preparación, la limpieza y el tiempo de espera también ocupan agenda. Si no se cuentan, el precio se calcula sobre una hora que no exis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a compra como costo. Comprar 9,000 de material no significa que el mes consumió 9,000. El costo del servicio es lo que se usó; el resto sigue en el estant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desde» sin condiciones. Un precio que no dice qué incluye no informa: confunde. La lista debe permitir saber cuánto se paga en total antes de decidir (F-019, arts. 7 Bis y 3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el costo total del servicio, no publiques su precio: primero material, tiempo y gastos fijos repartid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rgen se decide sobre el precio, calcula costo entre uno menos el margen; si se decide sobre el costo, dilo así y no lo llames marge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queda por debajo del costo, cada servicio pierde: súbelo, baja el costo o retira el servici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comparar con la competencia, hazlo después de tener tu costo y usa la comparación para posicionar, no para calcul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tarda más de lo cotizado, mide el tiempo real antes de decidir si sube el precio o cambia el alcance.]]></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argos adicionales, se informan y se aceptan antes de aplicarlos (F-019, artículo 10).]]></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sas se sacan de esta hoja. Una: el tratamiento fiscal de los precios, las tasas y las obligaciones de facturación no se calculan aquí; se consultan con un contador y con la autoridad fiscal, y esta lección no fija ninguna tasa ni régi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si un cliente reclama por un precio publicado, por una promoción o por un cargo que no aceptó, la vía es la Ley Federal de Protección al Consumidor y la Procuraduría Federal del Consumidor; guarda la lista vigente, la fecha en que se publicó y lo que se ofreció por escri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si con la hoja completa el negocio no cubre sus costos, la decisión —subir precios, reducir costos, cambiar el menú o cerrar una línea— es del negocio y conviene tomarla con su contador y con calma; trabajar más horas a un precio que no alcanza sólo hace más grande la pérdida. Esta lección es formativa y no sustituye una asesoría fiscal ni financiera personaliz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tiene un costo total de 335 pesos y el negocio quiere un margen del 40 por ciento sobre el precio. ¿Cuál es el precio mínim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469.00]]></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558.33]]></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475.00]]></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335.0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cuesta 200 pesos y se vende en 300. ¿Qué afirmación es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sobre el precio es 50 por ciento y el markup es 33.3 por cient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argen sobre el precio es 33.3 por ciento y el markup sobre el costo es 50 por cient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os son 50 por ciento porque la utilidad es 100 peso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sin consultar el precio de la competen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servicio cuesta 335 pesos y se vende en 469, el margen sobre el precio es 40 por c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cio que se anuncia debe mostrar el monto total que la persona pagará por 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a operación que lo calcu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terial consumi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sto fijo por serv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gen sobre el pre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kup]]></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tal mensual entre servicios realizad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tilidad dividida entre el pre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tilidad dividida entre el co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cio del envase entre los servicios que rin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ervicio suma 250 pesos de material y tiempo, y 50 pesos de gastos fijos repartidos: su costo total es ___ pesos. Con un margen del 20 por ciento sobre el precio, el precio mínimo es ___ pes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el lugar que ocupa al construir un pre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el cos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va en el cos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 del negoc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vase de 250 ml entre los servicios que rind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allas y guantes desechables de cada aten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nta, luz y agua del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que cobra el salón de la esqui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ropina que deja el cli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porcentaje de margen que se quiere gana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redondeo de la lista de precio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recio se decide sin cuen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o material consumido, tiempo real y gastos fijos repartid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o el costo entre uno menos el margen que decidí.]]></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salón de la esquina cobra 450, publico 450 y después veo si alcanz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uebo el margen dividiendo la utilidad entre el preci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a fecha del cálculo y aviso al equipo desde cuándo rig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4-construir-el-pr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4-construir-el-pr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4-construir-el-pr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4-construir-el-pr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7-r01-oa04-construir-el-pre-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7-r01-oa04-construir-el-pr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7-r01-oa04-construir-el-pr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7-r01-oa04-construir-el-pre-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separar las tres piezas del costo, calcular el precio con el margen que decidas y comprobar el resultado con una divis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tres piezas y repite el caso del facial: material, tiempo y gastos fijos, después la división del marg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servicio más vendido y escribe tres renglones: cuánto material consume, cuántos minutos ocupa de verdad y cuánto le toca de gastos fijos. Calcula el costo total, decide un margen y divide. Después compara el resultado con el precio que cobras hoy y anota en una línea qué vas a hacer con la diferenci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recio constru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consumido más tiempo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fijo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mensual entre servicios realiz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 entr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ku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 entr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paga, visible antes 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recio construi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7-r01-oa04-construir-el-precio"/>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margen y markup?]]></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se mide sobre el precio y el markup sobre el costo. Con costo de 335 y precio de 469, la utilidad es 134: 28.6 por ciento de margen y 40 por ciento de markup.]]></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recio con un margen del 40 por c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vide el costo entre 0.60. Con 335: 558.33, que se publica en 560. Comprobación: 225 entre 560 es 40.2 por cien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mostrar la lista de preci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del servicio, qué incluye, duración, monto total y condiciones. La tarifa principal debe estar a la vista y el monto total, visible (F-019, arts. 7 Bis y 5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un preci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truir un prec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mbia el costo del material, la renta o el tiempo real del servicio, y cuando cambia la agenda. Empieza por los tres servicios más vendid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mostrar la hoja de un servicio con sus tres costos, la división que fija el precio y la lista publicada con su fecha. Toma hoy tu servicio más vendido y hazlo completo: material por consumo, tiempo con reloj y gastos fijos repartidos entre los servicios reales del mes pasado. Después decide el margen, divide, redondea hacia arriba y comprueba con la utilidad entre el precio. Si el número te incomoda, no lo bajes: revisa el costo o el alcance. La siguiente lección usa esta misma hoja para responder otra pregunta: cuánto se puede descontar sin regalar el marge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ículos 7, 7 Bis, 10, 32, 42 y 57 (texto vigente, última reforma DOF 12-12-2025) · consulta: 2026-10-25 · alcance: Alcance federal en México: información y respeto de precios y condiciones, monto total visible, tarifas a la vista, publicidad veraz y comprobable, consentimiento para cargos y servicios adicionales. No fija tasas ni mont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autoridad de protección al consumidor: enumera los derechos de información, educación, elección, seguridad y calidad, no discriminación, compensación y protección, con la LFPC como base. Es divulgación oficial, no el texto leg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4-construir-el-precio"/>
              </a:rPr>
              <a:t><![CDATA[Cómo construir precios: del costo por servicio al margen que tú deci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Asesoría fiscal y financiera: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2026-10-26T04:42:51Z</dcterms:created>
  <dcterms:modified xsi:type="dcterms:W3CDTF">2026-10-26T04:42:51Z</dcterms:modified>
  <dc:title>Cómo construir precios: del costo por servicio al margen que tú decides</dc:title>
  <dc:description>Presentación editable del OA «Cómo construir precios: del costo por servicio al margen que tú decides». Enlace: https://saludyestetica.lumbre.lat/object/sye-c17-r01-oa04-construir-el-precio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