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gresos, margen y utilidad: tres números que no son lo mism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gresos, margen y utilidad: tres números que no son lo mism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ntra no es lo que qued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entra no es lo que qued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gen de contribución, explicado sin sinónimos»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gen de contribución, explicado sin sinónimos»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gen de contribución, explicado sin sinónimos»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rgen sobre venta: el porcentaje que sí se puede comparar»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rgen sobre venta: el porcentaje que sí se puede comparar»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utilidad del mes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mpre en el mismo orden, para que la comparación tenga sen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utilidad del mes y el punto de equilibri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rgen sobre costo, precio y descuento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decisiones y su efecto en el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una cambia un número distinto; ninguna es grat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publica y lo que no se promete»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publica y lo que no se promete»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uenta los servicios y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cuántos servicios se prestaron en el periodo y a qué precio se cobraron. Si hubo descuentos, usa el precio realmente cobrado y no el de lista. Si se vendieron paquetes, cuenta los servicios entregados en el mes, no el dinero recibido por adela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alcula e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el número de servicios por el precio promedio cobrado. Guarda el detalle por servicio si el menú tiene precios distintos, porque el promedio solo no muestra qué servicio aport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el costo variable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los servicios por su costo variable unitario. Si hay servicios con costos distintos, multiplica cada uno por el suyo y suma. Ese total es el dinero que se consumió en atender, no el que se gastó en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Obtén el margen de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ta el costo variable total al ingreso. Divide ese margen entre el número de servicios para obtener el margen unitario promedio, y entre el ingreso para obtener el margen sobre venta. Anota los tres números con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sta los costos fijos y calcula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el total fijo del mes, ya clasificado, y réstalo al margen total. El resultado es la utilidad del periodo. Si es negativa, el negocio cubrió parte de la estructura pero no toda; anota cuánto faltó y no lo mezcles con deudas ni con inver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alcular el m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alcula el punto de equilibrio y compara escen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vide los costos fijos entre el margen de contribución unitario y redondea hacia arriba. Compara ese número con los servicios reales. Después prueba un cambio a la vez —precio, costo variable o mezcla— y observa cómo se mueven el equilibrio y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omoción que vendió más y dejó men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El mes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ifras inventadas. 110 servicios a 520 pesos: ingreso de 57,200. Costo variable de 120 por servicio: 13,200. Margen total: 44,000. Costos fijos: 33,000. Utilidad: 11,000. Margen por servicio: 400. Margen sobre venta: 400 entre 520, igual a 76.9 por c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omoción que vendió más y dejó men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El mes co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uento de 10 por ciento: precio 468. Se atendieron 126 servicios: ingreso de 58,968. Costo variable: 126 por 120, igual a 15,120. Margen total: 43,848. Utilidad: 43,848 menos 33,000, igual a 10,848. El ingreso subió 1,768 pesos y la utilidad bajó 15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omoción que vendió más y dejó men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haría falta para igu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onservar 11,000 de utilidad con el margen de 348 por servicio, se necesitan 127 servicios: 33,000 más 11,000 es igual a 44,000; 44,000 entre 348 es igual a 126.4, que se redondea a 127. Son 17 servicios más que el mes base y 1 más que los 126 atendidos. Con 127, el margen total sería 44,196 y la utilidad 11,19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promoción que vendió más y dejó menos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lia compara tres escenarios antes de repetir la promoción: mantener el precio y 110 servicios, repetir el descuento con 127 servicios o subir el precio 10 por ciento y conservar el volumen. No elige por el ingreso más alto: elige el que puede sostener en la agenda y en el equipo. Y antes de publicar cualquier cambio, revisa que el precio nuevo se anuncie completo y se aplique hacia a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cambiar u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os tres números del me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que ese servicio aporta para cubrir los costos fijos y, después, producir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de contribución es precio menos costo variable. Aporta a la estructura; la utilidad aparece cuando el conjunto ya cubrió l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520 menos 120 es igual a 400; la utilidad del mes es el margen total menos 33,000 de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83 servicios, porque no se puede prestar medio servicio y 82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3,000 entre 400 es 82.5. Con 82 servicios faltan 200 pesos para cubrir los fijos; con 83 sobran 200. El equilibrio se redondea hacia ar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83 por 400 es igual a 33,200; menos 33,000 deja 200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sobre venta es el margen de contribución dividido entre el precio; la utilidad es el margen total menos los costos fijos. Un servicio puede tener 76.9 por ciento de margen y el mes cerrar con utilidad pequeña si la agenda no cubre la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caso, el margen sobre venta es 76.9 por ciento y la utilidad es 11,000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uento baja el margen por servicio más que 10 por ciento en proporción. Para conservar la utilidad del caso hacen falta 127 servicios, no 12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 126 servicios al precio con descuento, la utilidad es 10,848, menor que 11,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greso → Servicios por precio co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de contribución → Precio menos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sobre venta → Margen de contribución entr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tilidad → Margen total menos costos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responde una pregunta distinta y se calcula en un pas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ariable · fijos · un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cubre primero los costos fijos; la utilidad es lo que sobra después. El equilibrio usa el margen de un sol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520 menos 120 da 400; 33,000 entre 400 da 82.5, que se redondea a 8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520 pesos cobrados por un servicio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400 pesos que deja un servicio antes de los fijos → Margen de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57,200 pesos por 110 servicios →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44,000 pesos que cubren fijos y utilidad → Margen de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11,000 pesos después de todos los costos →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10,848 pesos del mes con descuento →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ingreso se cobra, el margen aporta y la utilidad es el resultado final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Como el descuento fue de 10 por ciento, con 10 por ciento más de servicios recupero exactamente la utilidad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scuento reduce el margen por servicio más que proporcionalmente. Con 10 por ciento más de servicios la utilidad queda por debajo de la anterior; para igualarla hacen falta 127 servicios en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26 servicios con margen de 348 dejan 10,848; el mes base dejó 11,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7-r01-oa03-ingresos-margen-y-util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último mes de tu negocio y escribe tres cifras: ingreso, margen total y utilidad. Si no puedes llenar alguna, anota qué dato te falta y cómo lo vas a medir en el mes que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tre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tre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margen de contrib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recio del servicio menos su costo variable. Es lo que cada servicio aporta para cubrir los costos fijos y, después, producir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unto de equilibrio en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vidiendo los costos fijos del periodo entre el margen de contribución de un servicio y redondeando hacia arriba, porque no se presta medio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descuento de 10 por ciento exige más de 10 por ciento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descuento baja el margen por servicio en una proporción mayor. En el caso, para conservar la utilidad se necesitan 127 servicios en lugar de 1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sumar 50 por ciento al costo y tener 50 por ciento de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mar 50 por ciento a un costo de 300 da un precio de 450 y un margen de 33.3 por ciento. Para 50 por ciento de margen sobre la venta, el precio debe ser 6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7-r01-oa03-ingresos-margen-y-utilida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783" r:id="rId1"/>
    <p:sldLayoutId id="2482005784" r:id="rId2"/>
    <p:sldLayoutId id="2482005785" r:id="rId3"/>
    <p:sldLayoutId id="248200578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d2f271f636b60e4e63f930c42e104a8300663b6bc4d6c041.jpg"/>
  <Relationship Id="rId3" Type="http://schemas.openxmlformats.org/officeDocument/2006/relationships/hyperlink" Target="https://saludyestetica.lumbre.lat/object/sye-c17-r01-oa03-ingresos-margen-y-util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7-r01-oa03-ingresos-margen-y-utilidad" TargetMode="External"/>
  <Relationship Id="rId4" Type="http://schemas.openxmlformats.org/officeDocument/2006/relationships/hyperlink" Target="https://saludyestetica.lumbre.lat/object/sye-c17-r01-oa03-ingresos-margen-y-utilidad"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7-r01-oa03-ingresos-margen-y-utilidad" TargetMode="External"/>
  <Relationship Id="rId4" Type="http://schemas.openxmlformats.org/officeDocument/2006/relationships/hyperlink" Target="https://saludyestetica.lumbre.lat/object/sye-c17-r01-oa03-ingresos-margen-y-utilidad"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7-r01-oa03-ingresos-margen-y-utilidad" TargetMode="External"/>
  <Relationship Id="rId4" Type="http://schemas.openxmlformats.org/officeDocument/2006/relationships/hyperlink" Target="https://saludyestetica.lumbre.lat/object/sye-c17-r01-oa03-ingresos-margen-y-utilidad"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hyperlink" Target="https://saludyestetica.lumbre.lat/object/sye-c17-r01-oa03-ingresos-margen-y-utilidad"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7-r01-oa03-ingresos-margen-y-utilidad"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gre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t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úmer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sm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7-r01-oa03-ingresos-margen-y-utilidad"/>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ingreso, costo variable, margen de contribución, margen sobre venta y utilidad en un mes de un establecimiento de belleza, calcular el punto de equilibrio en servicios y evaluar el efecto de un descuento con aritmética verificabl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17. Cruza precios, costos variables y costos fijos para separar lo que se vende de lo que se gana, calcular el punto de equilibrio y medir por qué un descuento puede aumentar los ingresos y reducir la util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gresos · margen · utilidad · punto de equilibrio · descuentos · pre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sos, margen y utilidad: tres números que no so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eñas y dueños de salones, spa y estudios de estética, y personal encargado de precios, promociones o administración. No requiere formación contable. No es asesoría fiscal ni financiera personaliz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sos, margen y utilidad: tres números que no so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studio Malva —caso ficticio, cifras inventadas— el mes de la promoción cerró con más servicios que nunca: 126 en lugar de los 110 habituales. Dalia celebró porque la caja había entrado con 58,968 pesos, más que los 57,200 del mes anterior. Al hacer la cuenta completa, la utilidad fue de 10,848 pesos, es decir 152 pesos menos que los 11,000 del mes sin promoción. Había vendido 16 servicios más y ganado un poco men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gresos, margen y utilidad: tres números que no so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plicación no estaba en la caja sino en el descuento: cada servicio dejaba 348 pesos en lugar de 400, y los costos fijos seguían siendo los mismos 33,000. Esta lección separa los tres números que Dalia estaba mezclando: lo que entra por las ventas, lo que deja cada servicio después de su costo variable y lo que queda al final del me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los se puede calcular cuántos servicios cubren la estructura y qué le hace un descuento a la utilidad. Las cifras son ficticias y muestran el método, no una recomendación de preci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ntra no es lo que que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es el dinero que produce la venta de servicios en un periodo: precio por número de servicios. No es lo que queda ni lo que se gana; es el punto de partida. El costo variable es lo que se consume en cada uno de esos servicios: material, consumibles, lavandería, comisión de cobro. La diferencia entre los dos se llama margen de contribución, y es la parte que cada servicio aporta para cubrir los costos fijos y, después, producir utilidad. La utilidad es lo que sobra cuando a ese margen total se le restan los costos fijos del mes. Son tres números distintos y cada uno responde una pregunta disti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ntra no es lo que que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más frecuente es comparar ingresos de dos meses y concluir que el mejor mes es el que tuvo más dinero en la cuenta. En el caso ficticio, el mes de la promoción tuvo 58,968 pesos de ingreso contra 57,200 del mes normal; sin embargo, la utilidad bajó de 11,000 a 10,848.]]></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subió porque se atendieron más servicios; la utilidad bajó porque cada servicio dejó menos margen y los costos fijos no se movieron. Mirar sólo la primera cifra habría llevado a repetir la promoción y a repetir el resul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ntra no es lo que que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correcta no es cuánto entró, sino cuánto quedó después de pagar lo que costó atender y lo que costó tener el local abier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de contribución, explicado sin sinónim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de contribución de un servicio es su precio menos su costo variable. Se llama así porque contribuye a pagar la estructura: mientras no se cubran los costos fijos, cada servicio aporta una parte de ellos; una vez cubiertos, cada peso adicional de margen se convierte en utilidad. En el caso ficticio, el precio es 520 y el costo variable es 120, así que el margen de contribución es 400 pesos por servicio. No es la utilidad de ese servicio: la utilidad sólo aparece cuando el conjunto ya pagó la renta, los sueldos base y todo lo demá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de contribución, explicado sin sinónim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variable de 120 pesos se compone, en el ejemplo, de 60 de material, 25 de consumibles, 15 de lavandería y 20 de comisión de cobro. Si cambia cualquiera de esas partes, cambia el margen.]]></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conviene tenerlo desglosado y no como un número único: cuando el proveedor sube el precio del producto, se sabe qué parte del margen se está comiendo y cuánto habría que ajustar el precio para conservarlo. El margen no se promete: se calcula con los datos del mes y se vuelve a calcular cuando cambi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de contribución, explicado sin sinónim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gen de 400 pesos no dice si el precio es justo; dice cuánto queda disponible para la estructura con ese precio y ese costo variable, que es justo lo que hace falta para decidir.]]></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lcula y qué no calcula esta lección]]></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 ingreso, margen de contribución, margen sobre venta, utilidad y punto de equilibrio con cifras ficticias. No calcula impuestos, cuotas ni contribuciones, no define tu régimen fiscal y no es asesoría financiera personalizada. No promete rentabil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de contribución, explicado sin sinónim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8097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80975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ás ingreso no es más utilidad]]></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escuento sube el número de servicios y puede bajar la utilidad. Compara siempre la utilidad del mes y el margen por servicio, no sólo el dinero que entró a la caj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márgenes, dos preguntas]]></a:t>
            </a:r>
          </a:p>
        </p:txBody>
      </p:sp>
      <p:sp>
        <p:nvSpPr>
          <p:cNvPr id="14" name=""/>
          <p:cNvSpPr txBox="1"/>
          <p:nvPr/>
        </p:nvSpPr>
        <p:spPr>
          <a:xfrm>
            <a:off x="685800" y="30384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argen en pesos dice cuánto aporta cada servicio a la estructura. El margen sobre venta dice qué parte de cada peso cobrado queda. Para decidir, usa los dos y añade el tiempo que ocupa el serv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venta: el porcentaje que sí se puede compa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sobre venta es el margen de contribución dividido entre el precio, expresado en porcentaje. En el ejemplo, 400 entre 520 es igual a 0.769, es decir 76.9 por ciento. Ese porcentaje dice qué parte de cada peso cobrado queda para cubrir la estructura y la utilidad; el resto se fue en el costo variabl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útil para comparar servicios de precios distintos: un servicio de 380 pesos con 240 de margen tiene 63.2 por ciento, y aunque deja menos pesos absolutos que uno de 520 con 400, su proporción también es men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venta: el porcentaje que sí se puede compa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lcularlo no se usan los costos fijos: se obtiene sólo con el precio y el costo variable, de modo que dos servicios pueden compararse entre sí sin repartir la re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venta: el porcentaje que sí se puede compa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rcentaje no sustituye al peso. Un servicio con 90 por ciento de margen sobre un precio de 100 pesos deja 90 pesos; otro con 50 por ciento sobre 600 deja 300. Para decidir cuál conviene promover hay que mirar los dos números y, además, el tiempo que cada uno ocupa. Un margen alto en un servicio de tres horas puede aportar menos por hora que un margen menor en uno de cuarenta minutos. La comparación honesta se hace por servicio, por peso de margen y por hora ocupada, no sólo por el porcentaje que se ve más bonito en una ho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venta: el porcentaje que sí se puede comparar]]></a:t>
            </a:r>
          </a:p>
        </p:txBody>
      </p:sp>
      <p:pic>
        <p:nvPicPr>
          <p:cNvPr id="3" name="" descr="La utilidad del mes en cinco pasos">
            <a:hlinkClick r:id="rId3" tooltip="La utilidad del mes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mpre en el mismo orden, para que la comparación tenga sent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3-ingresos-margen-y-utilidad"/>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utilidad del mes y el punto de equilib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tilidad del mes se calcula restando los costos fijos al margen total. Con 110 servicios, el margen total es 400 por 110, igual a 44,000 pesos; si los costos fijos son 33,000, la utilidad es 11,000. El punto de equilibrio es el número de servicios en el que el margen total iguala a los costos fijos: se divide el total fijo entre el margen de contribución unitario. En el ejemplo, 33,000 entre 400 es igual a 82.5. Como no se puede prestar medio servicio, se redondea hacia arriba: 83 servicios. Con 83, el margen total es 33,200 y la utilidad es 200 pes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utilidad del mes y el punto de equilib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equilibrio no es una meta ni un precio mínimo del mercado: es el resultado de la estructura y del margen de un negocio concreto. Cambia si sube la renta, si se contrata a alguien, si el proveedor aumenta el precio o si la mezcla de servicios se mueve hacia los de menor margen. Por eso se recalcula cuando cambia cualquiera de esos datos y se lee como una referencia del mes, no como una ley. Si el negocio está por debajo, cada servicio adicional aporta margen; si está por encima, cada servicio adicional aporta utilidad. La distancia entre la agenda real y ese número es la información que permite decidir sin adivin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utilidad del mes y el punto de equilib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l mes y la lectura que corresponde. Las cifras son del caso ficticio y no son una recomendación de preci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647950"/>
                <a:gridCol w="2600325"/>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genda está por debajo del 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servicio adicional aporta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costo variable y mezcla antes de bajar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genda supera el 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servicio adicional aporta ut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volumen no deteriore la calidad ni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e más con descuento y la utilidad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gen por servicio cayó más que el vol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utilidad, no in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647950"/>
                <a:gridCol w="2600325"/>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el 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gen por servicio baja y el equilibrio su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merma o preci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un costo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librio sube aunque el margen no camb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servicios extra hacen falta para cubr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rvicio deja poco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 poco a la estru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cubre su tiempo y si conviene manten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costo, precio y descuen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maneras de expresar el margen y conviene no confundirlas. Si un servicio cuesta 300 pesos y se le agrega 50 por ciento sobre el costo, el precio es 450; pero el margen sobre la venta es 150 entre 450, es decir 33.3 por ciento, no 50. Para obtener 50 por ciento de margen sobre la venta con un costo de 300, el precio tiene que ser 600: 300 entre 0.5, o lo que es lo mismo, 300 dividido entre uno menos 0.5. La diferencia entre 450 y 600 es la que separa «le gané la mitad al costo» de «la mitad de lo que cobro es margen». Las dos frases suenan parecidas y llevan a precios muy distint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costo, precio y descuen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descuento pasa algo semejante. Bajar 10 por ciento un precio de 520 deja 468 y reduce el margen de 400 a 348, una caída de 13 por ciento en el margen por servicio. Para conservar la utilidad de 11,000 pesos con ese margen harían falta 127 servicios, no 110 ni 121: 33,000 más 11,000 es igual a 44,000, y 44,000 entre 348 es igual a 126.4, que se redondea a 127. Un descuento de 10 por ciento no se compensa con 10 por ciento más de servicios; exige alrededor de 15 por ciento más, y ese volumen tiene que caber en la agenda y en el equi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rgen sobre costo, precio y descuentos]]></a:t>
            </a:r>
          </a:p>
        </p:txBody>
      </p:sp>
      <p:pic>
        <p:nvPicPr>
          <p:cNvPr id="3" name="" descr="Cuatro decisiones y su efecto en el margen">
            <a:hlinkClick r:id="rId3" tooltip="Cuatro decisiones y su efecto en el marge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una cambia un número distinto; ninguna es grati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3-ingresos-margen-y-utilidad"/>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ublica y lo que no se prome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que se calcula con estos números se convierte en una obligación cuando se publica. La Ley Federal de Protección al Consumidor obliga a informar y respetar precios y condiciones (F-019, art. 7), a mostrar el monto total a pagar de forma notoria y visible (F-019, art. 7 Bis) y a exhibir la tarifa de los principales servicios con caracteres legibles (F-019, art. 57). Tampoco se pueden añadir cargos que el cliente no haya aceptado (F-019, art. 10). Un precio construido con criterio se anuncia completo, no en partes que aparecen al fin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ublica y lo que no se prome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promete que el negocio sea rentable ni fija un precio mínimo de mercado. Enseña a calcular y a comparar escenarios con datos propios; la decisión de precio y cualquier obligación fiscal se revisan con un contador o con la autoridad, porque dependen de cada cas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cliente considera que el precio no se respetó, puede acudir a la Procuraduría Federal del Consumidor (F-020). La utilidad se cuida con números claros, precios completos y una promesa que el negocio pueda sostener mes a m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ublica y lo que no se prome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álculo muestra que un precio no cubre ni el costo variable, esa es una alerta para revisar el servicio, no una autorización para cobrar un complemento al cli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Procedimiento: calcular el mes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os servicios y el pre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uántos servicios se prestaron en el periodo y a qué precio se cobraron. Si hubo descuentos, usa el precio realmente cobrado y no el de lista. Si se vendieron paquetes, cuenta los servicios entregados en el mes, no el dinero recibido por adelant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Procedimiento: calcular el mes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ingr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el número de servicios por el precio promedio cobrado. Guarda el detalle por servicio si el menú tiene precios distintos, porque el promedio solo no muestra qué servicio aporta qué.]]></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Procedimiento: calcular el mes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costo variable tot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los servicios por su costo variable unitario. Si hay servicios con costos distintos, multiplica cada uno por el suyo y suma. Ese total es el dinero que se consumió en atender, no el que se gastó en estruct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Procedimiento: calcular el mes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tén el margen de contribu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 el costo variable total al ingreso. Divide ese margen entre el número de servicios para obtener el margen unitario promedio, y entre el ingreso para obtener el margen sobre venta. Anota los tres números con la fec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Procedimiento: calcular el mes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ta los costos fijos y calcula la util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el total fijo del mes, ya clasificado, y réstalo al margen total. El resultado es la utilidad del periodo. Si es negativa, el negocio cubrió parte de la estructura pero no toda; anota cuánto faltó y no lo mezcles con deudas ni con inversio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Procedimiento: calcular el mes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punto de equilibrio y compara escenari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e los costos fijos entre el margen de contribución unitario y redondea hacia arriba. Compara ese número con los servicios reales. Después prueba un cambio a la vez —precio, costo variable o mezcla— y observa cómo se mueven el equilibrio y la utilid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Caso trabajado: la promoción que vendió más y dejó menos (cifras ficticias)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s bas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ifras inventadas. 110 servicios a 520 pesos: ingreso de 57,200. Costo variable de 120 por servicio: 13,200. Margen total: 44,000. Costos fijos: 33,000. Utilidad: 11,000. Margen por servicio: 400. Margen sobre venta: 400 entre 520, igual a 76.9 por cien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Caso trabajado: la promoción que vendió más y dejó menos (cifras ficticias)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s con descuen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 de 10 por ciento: precio 468. Se atendieron 126 servicios: ingreso de 58,968. Costo variable: 126 por 120, igual a 15,120. Margen total: 43,848. Utilidad: 43,848 menos 33,000, igual a 10,848. El ingreso subió 1,768 pesos y la utilidad bajó 15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Caso trabajado: la promoción que vendió más y dejó menos (cifras ficticias) · Paso 3 de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ría falta para igual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onservar 11,000 de utilidad con el margen de 348 por servicio, se necesitan 127 servicios: 33,000 más 11,000 es igual a 44,000; 44,000 entre 348 es igual a 126.4, que se redondea a 127. Son 17 servicios más que el mes base y 1 más que los 126 atendidos. Con 127, el margen total sería 44,196 y la utilidad 11,19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blica y lo que no se promete · Caso trabajado: la promoción que vendió más y dejó menos (cifras ficticias) · Paso 4 de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lia compara tres escenarios antes de repetir la promoción: mantener el precio y 110 servicios, repetir el descuento con 127 servicios o subir el precio 10 por ciento y conservar el volumen. No elige por el ingreso más alto: elige el que puede sostener en la agenda y en el equipo. Y antes de publicar cualquier cambio, revisa que el precio nuevo se anuncie completo y se aplique hacia adela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ublica y lo que no se promete]]></a:t>
            </a:r>
          </a:p>
        </p:txBody>
      </p:sp>
      <p:pic>
        <p:nvPicPr>
          <p:cNvPr id="3" name="" descr="Checklist antes de cambiar un precio">
            <a:hlinkClick r:id="rId3" tooltip="Checklist antes de cambiar un preci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os tres números del mes a la v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7-r01-oa03-ingresos-margen-y-utilidad"/>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meses por el dinero que entró. El ingreso sube con el volumen y con el precio; la utilidad también depende del margen y de los costos fijos. Dos meses con ingresos distintos pueden terminar con utilidades en sentido contrari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amar «margen» a la utilidad del mes. El margen es por servicio o por peso vendido; la utilidad es el resultado después de los costos fijos. Usarlos como sinónimos hace que un mes con buen margen parezca un mes con buena utilidad aunque la agenda haya estado vací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r 50 por ciento al costo y creer que se gana 50 por ciento. Un costo de 300 con 50 por ciento agregado da 450, y el margen sobre la venta es 33.3 por ciento. Para 50 por ciento sobre la venta, el precio tendría que ser 60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un descuento con el mismo porcentaje de volumen. Un descuento de 10 por ciento baja el margen 13 por ciento y exige alrededor de 15 por ciento más de servicios para conservar la utilidad, siempre que la agenda lo permi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saber cuánto aporta un servicio a la estructura, calcula precio menos costo variable; eso es el margen de contribu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comparar servicios de precios distintos, usa el margen sobre venta además del margen en peso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saber cuántos servicios cubren la estructura, divide los costos fijos entre el margen de contribución unitario y redondea hacia arrib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valúas un descuento, calcula la utilidad resultante y los servicios necesarios para igualar la utilidad actual, no sólo el ingres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a el precio, el costo variable o la mezcla, recalcula el margen y el punto de equilibrio antes de decidi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se publica, se anuncia completo y se respeta; cualquier ajuste se comunica y se aplica hacia adela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decisiones no se toman con esta hoja. Primera: fijar el precio final y las condiciones de una promoción que pueda afectar la viabilidad del negocio requiere revisar también la demanda, la capacidad y el flujo de caja; si hay deudas o una inversión pendiente, se consulta con un asesor financie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unda: cualquier obligación fiscal, de seguridad social o de facturación se revisa con un contador o con la autoridad; esta lección no calcula impuestos ni cuotas y no define tu régimen. Tercera: si un cliente reclama que el precio cobrado no coincide con el publicado, se atiende el reclamo con el comprobante y la tarifa a la vista; si no se resuelve, puede acudir a la Procuraduría Federal del Consumidor (F-020).]]></a:t>
            </a:r>
          </a:p>
        </p:txBody>
      </p:sp>
      <p:sp>
        <p:nvSpPr>
          <p:cNvPr id="10" name=""/>
          <p:cNvSpPr txBox="1"/>
          <p:nvPr/>
        </p:nvSpPr>
        <p:spPr>
          <a:xfrm>
            <a:off x="685800" y="3419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y obliga a respetar lo informado (F-019, arts. 7 y 42) y prohíbe cargos sin consentimiento (F-019, art. 10). Nada de esto es asesoría fiscal ni financiera personaliza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ervicio cuesta 520 pesos y su costo variable es 120. ¿Qué representa el margen de contribución de 400 pes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utilidad que deja ese servicio después de pagar la rent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ese servicio aporta para cubrir los costos fijos y, después, producir utilidad.]]></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mínimo al que se puede vender el servici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dinero que queda en la caja al final del m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costos fijos son 33,000 y el margen por servicio es 400. ¿Cuántos servicios cubren la estructur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82 servicios, porque el resultado es 82.5 y se redondea hacia abaj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83 servicios, porque no se puede prestar medio servicio y 82 no alcanz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10 servicios, porque es el número del me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00 servicios, porque el margen es 40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rgen sobre venta y la utilidad del mes son lo mismo expresado de dos maner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cuento de 10 por ciento se compensa con 10 por ciento más de servici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gre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gen de contribu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gen sobre ven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tilida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cio menos costo varia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gen de contribución entre preci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rgen total menos costos fij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rvicios por precio cobr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de contribución por servicio es el precio menos el costo ___. La utilidad del mes es el margen total menos los costos ___. El punto de equilibrio se obtiene dividiendo los costos fijos entre el margen de contribución ___.]]></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ifra del caso según el concept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gres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gen de contribu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til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520 pesos cobrados por un servici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400 pesos que deja un servicio antes de los fij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57,200 pesos por 110 servici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44,000 pesos que cubren fijos y utilida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11,000 pesos después de todos los cost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10,848 pesos del mes con descuen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conclusión deja de ser correct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es base tuvo 110 servicios a 520 pesos y 33,000 de costos fijos.]]></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argen por servicio era 400 y la utilidad, 11,000 pesos.]]></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promoción cobré 10 por ciento menos y atendí 126 servicios.]]></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l descuento fue de 10 por ciento, con 10 por ciento más de servicios recupero exactamente la utilidad anteri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repetir la promoción voy a calcular cuántos servicios hacen falta y si caben en la agen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3-ingresos-margen-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7-r01-oa03-ingresos-margen-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3-ingresos-margen-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7-r01-oa03-ingresos-margen-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7-r01-oa03-ingresos-margen-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7-r01-oa03-ingresos-margen-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7-r01-oa03-ingresos-margen-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7-r01-oa03-ingresos-margen-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separar ingreso, margen y utilidad, calcular el punto de equilibrio y medir el efecto real de un descuen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situaciones y recalcula el mes con los tres números en columnas separad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último mes de tu negocio y escribe tres cifras: ingreso, margen total y utilidad. Si no puedes llenar alguna, anota qué dato te falta y cómo lo vas a medir en el mes que entr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tre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62250"/>
                <a:gridCol w="5353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por precio co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contrib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enos costo variable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de contribución entr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t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total menos costos fij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equilib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fijos entre margen unitario, redondeado hacia arri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tres númer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7-r01-oa03-ingresos-margen-y-utilidad"/>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margen de contribu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cio del servicio menos su costo variable. Es lo que cada servicio aporta para cubrir los costos fijos y, después, producir util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unto de equilibrio en servici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vidiendo los costos fijos del periodo entre el margen de contribución de un servicio y redondeando hacia arriba, porque no se presta medio servici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descuento de 10 por ciento exige más de 10 por ciento de volum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descuento baja el margen por servicio en una proporción mayor. En el caso, para conservar la utilidad se necesitan 127 servicios en lugar de 1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sumar 50 por ciento al costo y tener 50 por ciento de marge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el me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mar 50 por ciento a un costo de 300 da un precio de 450 y un margen de 33.3 por ciento. Para 50 por ciento de margen sobre la venta, el precio debe ser 60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hoy la cuenta del último mes con los tres números separados: ingreso, margen total y utilidad. Después calcula tu punto de equilibrio con el margen por servicio y compáralo con los servicios que realmente prestaste. Si estás pensando en una promoción, mide primero cuántos servicios extra harían falta para conservar la utilidad y si caben en la agenda. Para la siguiente lección del curso lleva esos números: con ellos se construye el precio, que es el tema que sigu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artículos 7, 7 Bis, 10, 42 y 57 (texto vigente, última reforma DOF 12-12-2025) · consulta: 2026-10-25 · alcance: Alcance federal (México): precios y tarifas informados y respetados, monto total a pagar visible, tarifa de servicios a la vista y prohibición de cargos sin consentimiento. No fija precios ni márgen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7-r01-oa03-ingresos-margen-y-utilidad"/>
              </a:rPr>
              <a:t><![CDATA[Ingresos, margen y utilidad: tres números que no so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Alcance federal (México), autoridad de protección al consumidor: enlista los derechos básicos y remite a la LFPC. No fija criterios de precio ni de rentabilidad.]]></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2026-10-26T04:38:30Z</dcterms:created>
  <dcterms:modified xsi:type="dcterms:W3CDTF">2026-10-26T04:38:30Z</dcterms:modified>
  <dc:title>Ingresos, margen y utilidad: tres números que no son lo mismo</dc:title>
  <dc:description>Presentación editable del OA «Ingresos, margen y utilidad: tres números que no son lo mismo». Enlace: https://saludyestetica.lumbre.lat/object/sye-c17-r01-oa03-ingresos-margen-y-utilidad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