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2-material-y-tiempo-por-servici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2-material-y-tiempo-por-servici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terial y tiempo por servicio: cuánto cuesta de verdad atender» (2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terial y tiempo por servicio: cuánto cuesta de verdad atender» (3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terial y tiempo por servicio: cuánto cuesta de verdad atender» (4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debe responder la hoja de un servicio»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terial: del precio del envase al costo por aplicación»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terial: del precio del envase al costo por aplicación»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terial: del precio del envase al costo por aplicación»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iempo: se mide de punta a punta, no de la puerta a la puerta»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envase a la hoja,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dato tiene una fuente distinta y un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2-material-y-tiempo-por-servicio]]></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hoja armada: qué se suma y qué se anota»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hoja armada: qué se suma y qué se anota»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2-material-y-tiempo-por-servici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2-material-y-tiempo-por-servici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no entra en la hoja del servicio»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ién paga el tiempo y qué se su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isma hora vale distinto según cómo se pa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2-material-y-tiempo-por-servici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ualizar la hoja y el precio que ya está publicado»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hoja de un servic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ge un servicio frec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abaja con uno que se preste al menos varias veces por semana. Un servicio raro no da suficiente material para medir y su hoja cambia con cada caso. Anota su nombre, su duración anunciada y su precio vi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2-material-y-tiempo-por-servici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hoja de un servic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Lista los productos y sus ticket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cada producto anota precio de compra, contenido y fecha. Guarda el ticket o la factura. Si el producto se comparte entre servicios, se calcula la fracción que usa este; si no se puede separar, se anota como parte del costo fijo y se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2-material-y-tiempo-por-servici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hoja de un servic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uenta las aplicaciones re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va la cuenta de cuántos servicios rinde un envase completo, desde el primero hasta el último. No uses el rendimiento que anuncia el proveedor si no coincide con tu operación. Divide el precio entre las aplicaciones contadas y anota el resultado con la fecha del cont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2-material-y-tiempo-por-servici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hoja de un servic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Suma consumibles y me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ñade guantes, algodón, papel, lavandería y todo lo que se use una sola vez. Después aplica el porcentaje de merma que hayas decidido y escribe que es un supuesto. Si nunca la has medido, empieza con una estimación conservadora y ajústala con el primer mes de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2-material-y-tiempo-por-servici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hoja de un servic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ronometra el servici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de al menos tres veces, desde la preparación del puesto hasta que queda limpio. Anota los tres tiempos y usa el mayor para planear. Separa los minutos de atención de los de preparación y limpieza para ver dónde se va 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2-material-y-tiempo-por-servici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hoja de un servic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cide cómo se trata el tiempo y fecha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l pago es por servicio o por hora y no está en la nómina fija, conviértelo a pesos con la tarifa y súmalo. Si ya está en los costos fijos, déjalo en minutos y anota la tarifa sólo como referencia. Cierra la hoja con fecha, fuente de cada dato y nombre de quien la revi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2-material-y-tiempo-por-servici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facial de 80 minutos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ifras inventadas. Estudio Malva. Producto A: 900 pesos y 50 aplicaciones, 18 por servicio. Producto B: 600 y 40 aplicaciones, 15. Producto C: 300 y 30 aplicaciones, 10. Consumibles: 8. Lavandería: 6. Merma supuesta: 10 por ciento sobre el producto. Tiempo: 15 minutos de preparación, 55 de atención y 10 de li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2-material-y-tiempo-por-servici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facial de 80 minutos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El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oducto: 18 más 15 más 10 es igual a 43 pesos. Consumibles y lavandería: 8 más 6 es igual a 14. Subtotal: 43 más 14 es igual a 57 pesos. Merma: 10 por ciento de 43 es igual a 4.30. Costo de material y merma: 57 más 4.30 es igual a 61.30 pesos por fa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2-material-y-tiempo-por-servici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facial de 80 minutos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servicio ocupa 80 minutos. Si la persona cobra por hora y su pago mensual de 12,000 pesos corresponde a 160 horas, la hora cuesta 75 pesos y el minuto 1.25; 80 minutos cuestan 100 pesos. Si ese pago ya está dentro de los 33,000 pesos de costos fijos, los 100 pesos no se suman de nuevo: se anotan los 80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2-material-y-tiempo-por-servici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facial de 80 minutos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La hoja y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pago por servicio, el costo directo es 61.30 más 100, igual a 161.30 pesos. Con un precio de 520 quedan 358.70 pesos antes de los costos fijos: de ahí salen la parte de estructura y lo que queda como utilidad. Con nómina fija, el costo directo es 61.30 y los 80 minutos se usan para saber cuántos servicios caben en el día. Las dos versiones son correctas si cada una se usa para lo que sirve: la primera para decidir el precio, la segunda para planear la ag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2-material-y-tiempo-por-servicio]]></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la hoja de cost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rueba antes de usar el número para decidir un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2-material-y-tiempo-por-servici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18 pesos, porque 900 dividido entre 50 es igual a 1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sto por aplicación es el precio de compra dividido entre las aplicaciones que rinde el envase. El precio del servicio no cambia lo que el producto cos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900 entre 50 es igual a 18 pesos por a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2-material-y-tiempo-por-servici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e anotan los minutos y la tarifa como referencia, sin volver a sumar el sue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iempo siempre se mide. Si el pago ya está en los costos fijos, no se vuelve a sumar en pesos: se anota en minutos para planear la agenda y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tar la nómina dos veces infla el costo; ignorar el tiempo esconde cuánto ocupa 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2-material-y-tiempo-por-servici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mililitros no dicen cuántos servicios rinde el producto. Se divide entre las aplicaciones contadas en el servicio real, porque dos productos con el mismo contenido pueden rendir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dato que se necesita es aplicaciones por envase, no volu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2-material-y-tiempo-por-servici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erma varía con el producto, el envase y la práctica. Escribir el porcentaje usado y su fecha permite corregirlo cuando se mida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 el caso ficticio se usa 10 por ciento sobre el producto y se dice que es un 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2-material-y-tiempo-por-servici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cio del envase → Ticket o factura de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plicaciones por envase → Conteo propio durante 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inutos del servicio → Cronómetro en tres servicios igu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rifa por minuto → Pago mensual entre minutos pag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bloque de la hoja tiene una fuente distinta; ninguno se llena con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2-material-y-tiempo-por-servici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nvase · aplicaciones · me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nvase es la unidad de compra; las aplicaciones son la unidad de consumo; la merma es la parte que no llega a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 el caso, 900 entre 50 aplicaciones da 18 pesos, y la merma supuesta es 10 por ciento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2-material-y-tiempo-por-servici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roducto principal: 18 pesos por aplicación → Se suma en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Guantes y algodón: 8 pesos por servicio → Se suma en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ago de 100 pesos por servicio a la colaboradora → Se suma en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Tiempo de la dueña, que no cobra por servicio → Se anota en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ueldo fijo ya incluido en los costos fijos → Se anota en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nta del local → No entra a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ublicidad contratada del mes → No entra a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hoja del servicio recibe lo que se consume con esa atención; la estructura se cubre con el costo fijo por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2-material-y-tiempo-por-servici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Como el sueldo ya está en los costos fijos, sumo otra vez los 100 pesos del tiempo para no quedarme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 el sueldo ya está en los costos fijos, sumarlo otra vez cuenta la misma nómina dos veces. El tiempo se anota en minutos; los 100 pesos sólo se suman si el pago es variable y no está en la estru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sola nómina se cuenta una sola vez: en fijos o en la hoja, no en las 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2-material-y-tiempo-por-servici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2-material-y-tiempo-por-servici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el servicio que más vendes y escribe de memoria cuánto crees que cuesta. Después cuenta las aplicaciones de un envase y cronometra un servicio completo. Anota la diferencia entre tu estimación y el dato m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2-material-y-tiempo-por-servici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hoja de cost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2-material-y-tiempo-por-servici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hoja de cost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2-material-y-tiempo-por-servici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 el costo de un producto por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ividiendo el precio de compra entre el número de aplicaciones que el envase rinde de verdad, contadas en el servicio y no según e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2-material-y-tiempo-por-servici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minutos entran en la duración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s de preparación del puesto, atención y limpieza. Ocupan cabina y persona aunque no se vean frente a la cl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2-material-y-tiempo-por-servicio]]></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convierte el tiempo a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l pago es por servicio o por hora y no está incluido en la nómina fija. Si ya está en los costos fijos, se anota en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2-material-y-tiempo-por-servicio]]></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si el costo sube y el precio ya está publ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respeta el precio informado, se decide el ajuste, se comunica y se aplica hacia adelante. No se agrega un cargo sorpresa al co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2-material-y-tiempo-por-servicio]]></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6183" r:id="rId1"/>
    <p:sldLayoutId id="2482006184" r:id="rId2"/>
    <p:sldLayoutId id="2482006185" r:id="rId3"/>
    <p:sldLayoutId id="248200618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14cbe419df5491280a336423ff36b631cc4a632a0a89c4a1.jpg"/>
  <Relationship Id="rId3" Type="http://schemas.openxmlformats.org/officeDocument/2006/relationships/hyperlink" Target="https://saludyestetica.lumbre.lat/object/sye-c17-r01-oa02-material-y-tiempo-por-servici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7-r01-oa02-material-y-tiempo-por-servicio" TargetMode="External"/>
  <Relationship Id="rId4" Type="http://schemas.openxmlformats.org/officeDocument/2006/relationships/hyperlink" Target="https://saludyestetica.lumbre.lat/object/sye-c17-r01-oa02-material-y-tiempo-por-servicio"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7-r01-oa02-material-y-tiempo-por-servicio" TargetMode="External"/>
  <Relationship Id="rId4" Type="http://schemas.openxmlformats.org/officeDocument/2006/relationships/hyperlink" Target="https://saludyestetica.lumbre.lat/object/sye-c17-r01-oa02-material-y-tiempo-por-servicio"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7-r01-oa02-material-y-tiempo-por-servicio" TargetMode="External"/>
  <Relationship Id="rId4" Type="http://schemas.openxmlformats.org/officeDocument/2006/relationships/hyperlink" Target="https://saludyestetica.lumbre.lat/object/sye-c17-r01-oa02-material-y-tiempo-por-servicio" TargetMode="External"/>
  <Relationship Id="rId5"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hyperlink" Target="https://saludyestetica.lumbre.lat/object/sye-c17-r01-oa02-material-y-tiempo-por-servicio" TargetMode="External"/>
  <Relationship Id="rId4"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2-material-y-tiempo-por-servicio" TargetMode="External"/>
  <Relationship Id="rId3"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teri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iemp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rvi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án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es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rdad]]></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tende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7-r01-oa02-material-y-tiempo-por-servici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mar la hoja de costeo de un servicio midiendo el material por aplicación, la merma y los minutos completos de trabajo, y decidir qué se suma en pesos y qué se anota en minutos para no contar dos veces la nómin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l curso 17. Convierte el precio del envase en costo por aplicación, cronometra el servicio de punta a punta y arma una hoja que distingue material, consumibles y tiempo sin duplicar la nómi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sto por servicio · materiales · tiempo · merma · hoja de costeo · pre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terial y tiempo por servicio: cuánto cuesta de verdad atende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3]]></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ueñas y dueños de salones, spa y estudios de estética, y personal encargado de costear servicios o de fijar precios. No requiere formación contable. No es asesoría fiscal ni financiera personalizad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terial y tiempo por servicio: cuánto cuesta de verdad atende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acial de una hora es el servicio más pedido del Estudio Malva —caso ficticio, cifras inventadas—. Se cobra a 520 pesos y, según la cuenta que Dalia hace de memoria, deja casi 300: el envase del sérum costó 900 y ella lo divide entre cuatro, porque calcula que alcanza para cuatro servicios. Con esa cuenta, el servicio parece el que más deja del menú y por eso lo promocio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terial y tiempo por servicio: cuánto cuesta de verdad atende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bre la hoja de costos descubre dos cosas que cambian el número en direcciones opuestas: el envase no rinde cuatro aplicaciones sino cincuenta, así que el material baja de 225 a 18 pesos; y el facial no ocupa una hora sino ochenta minutos entre preparar el puesto, atender y limpiar, un tiempo que su cuenta no incluía. Ninguna de las dos correcciones hace que el servicio sea malo; juntas hacen que el número sea re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terial y tiempo por servicio: cuánto cuesta de verdad atende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arma esa hoja: cuánto material se consume por aplicación, cuánto se pierde por merma y cuántos minutos completos cuesta atender. Las cifras son ficticias y no son una recomendación de preci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ebe responder la hoja de un servi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de costeo responde una pregunta concreta: cuánto consume este servicio cada vez que se presta. No responde cuánto cuesta el negocio entero ni cuánto debería cobrarse; eso se calcula después, con los costos fijos y con la decisión de cuánto quiere ganar el negocio. Una hoja útil tiene tres bloques: material que se gasta, consumibles que se usan una sola vez y tiempo completo de trabajo. Cada bloque necesita una fuente distinta: el ticket de compra para el precio, el conteo propio para las aplicaciones y el cronómetro para los minutos. La memoria no es una fuen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ebe responder la hoja de un servi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de partida es costear con el precio del envase. Un sérum de 900 pesos no cuesta 900 por servicio: cuesta la fracción que se usa. Tampoco cuesta 900 dividido entre las veces que alguien recuerda haberlo usado. El costo por aplicación se obtiene dividiendo el precio de compra entre el número de aplicaciones que el envase rinde de verdad, contadas en el servicio real y no en el envase del proveedor. En el caso ficticio, dividir 900 entre cuatro da 225 pesos por servicio; dividirlo entre cincuenta da 18. Ese solo cambio mueve el costo del material y conviene saberlo antes de promocionar el servicio, no después de tres meses de venderl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terial: del precio del envase al costo por aplicac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ada producto se anotan tres datos con fecha: precio de compra, contenido y aplicaciones contadas. Si el envase rinde cincuenta servicios, el costo por aplicación es el precio entre cincuenta. En el caso ficticio, el producto principal cuesta 900 pesos y rinde 50 aplicaciones, así que cuesta 18 pesos por servicio; un segundo producto de 600 pesos rinde 40 y cuesta 15; un tercero de 300 rinde 30 y cuesta 10. Los tres suman 43 pesos de producto por facial. Si el envase cambia de presentación o de proveedor, la hoja se actualiza con la fecha del cambi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terial: del precio del envase al costo por aplicac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ese material hay que sumarle lo que se usa una sola vez: guantes, algodón, papel, la toalla que se lava. En el ejemplo son 8 pesos de consumibles y 6 de lavandería, que llevan el costo directo a 57 pesos. Después se añade la merma: el producto que se queda en el envase, el que se derrama, el que caduca antes de agotarse. En el caso se supone una merma de 10 por ciento sobre los 43 pesos de producto, es decir 4.30 pesos, para un total de 61.30. Ese 10 por ciento es un supuesto del ejemplo, no un estándar: cada negocio mide su merma y anota el porcentaje que us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terial: del precio del envase al costo por aplicac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3]]></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esta hoj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hoja calcula el costo directo de un servicio con datos medidos. No fija el precio final ni calcula impuestos, cuotas o contribuciones. Es material de carácter informativo y no sustituye la revisión de un contador. Las cifras del caso son ficticias; la merma y la tarifa son supuestos declarados, no estándares del sect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terial: del precio del envase al costo por aplicac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3]]></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cuentes la nómina dos veces]]></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sueldo ya está en los costos fijos, el tiempo se anota en minutos y no se vuelve a sumar en pesos. Si el pago es por servicio, se suma completo. Mezclar las dos reglas infla o esconde el costo real.]]></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ronómetro manda]]></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de tres servicios iguales de punta a punta y usa el mayor para planear. El promedio esconde el caso lento, y el caso lento es el que rompe la agen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iempo: se mide de punta a punta, no de la puerta a la puer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iempo del servicio no empieza cuando la clienta se sienta ni termina cuando se levanta. Empieza cuando se prepara el puesto y termina cuando queda limpio para la siguiente persona. En el caso ficticio son 15 minutos de preparación, 55 de atención y 10 de limpieza: 80 minutos que ocupan la cabina y a una persona, aunque sólo 55 se sientan «de trabajo». Si la agenda reserva una hora, esos 20 minutos extras se comen el descanso, la siguiente cita o la limpieza que se hace deprisa. Medir de punta a punta es lo que permite saber cuántos servicios caben de verdad en un dí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iempo: se mide de punta a punta, no de la puerta a la puer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dición se hace con cronómetro y con al menos tres servicios iguales. Se anotan los tres tiempos y se usa el mayor para planear, porque el promedio esconde el caso lento: la clienta que trae el pelo mojado, el producto que no abre, la llamada en medio. Para valorar esos minutos en pesos se necesita una tarifa. Si una colaboradora gana 12,000 pesos al mes por 160 horas, la hora cuesta 75 pesos y el minuto 1.25; ochenta minutos cuestan 100 pesos. Esa tarifa sirve para comparar y para decidir, pero sólo se suma a la hoja si ese pago no está ya contado en los costos fijo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iempo: se mide de punta a punta, no de la puerta a la puerta]]></a:t>
            </a:r>
          </a:p>
        </p:txBody>
      </p:sp>
      <p:pic>
        <p:nvPicPr>
          <p:cNvPr id="3" name="" descr="Del envase a la hoja, en cinco pasos">
            <a:hlinkClick r:id="rId3" tooltip="Del envase a la hoja,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dato tiene una fuente distinta y una fech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7-r01-oa02-material-y-tiempo-por-servicio"/>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hoja armada: qué se suma y qué se ano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os datos anteriores, el costo directo del facial puede presentarse de dos maneras, y la diferencia importa. Si la persona que atiende cobra 100 pesos por servicio, la hoja suma 61.30 de material y merma más 100 de pago directo: 161.30 pesos.]]></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un precio de 520, quedan 358.70 antes de los costos fijos: de ahí salen la parte de estructura que le toca al servicio y lo que queda como utilidad. En esta versión, los 33,000 de fijos no incluyen el pago de esa perso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hoja armada: qué se suma y qué se ano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n cambio tiene un sueldo fijo que ya está dentro de los 33,000 pesos, la hoja anota 61.30 de material y 80 minutos de tiempo, pero no vuelve a sumar los 100 pesos: ya están contado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hoja armada: qué se suma y qué se ano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distinción evita los dos errores opuestos. El primero es contar la nómina dos veces: una en los costos fijos y otra en cada hoja de servicio, con lo que todo parece carísimo. El segundo es no contar el tiempo de nadie: la hoja queda baratísima y el negocio descubre al final del mes que el dinero no alcanzó. La regla práctica es una: el tiempo se anota siempre en minutos; se convierte a pesos en la hoja sólo cuando ese pago es variable, es decir, cuando se paga por servicio o por hora y no está incluido en la nómina fi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hoja armada: qué se suma y qué se ano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que aparecen al costear un servicio y la respuesta que corresponde. Las cifras son del caso ficticio y no son una recomenda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3]]></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724150"/>
                <a:gridCol w="2238375"/>
                <a:gridCol w="3152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amb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vase rinde menos aplicaciones de las supues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be el costo por ap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alcular con el conteo real y fechar la ho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rrama producto durante 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be la merma del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r el incidente y revisar el porcentaje 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ervicio se alarga 20 min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be el costo del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la duración en la agenda y la ho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3]]></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724150"/>
                <a:gridCol w="2238375"/>
                <a:gridCol w="3152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amb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lienta llega tarde y se acorta 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 el material, no el tiempo reserv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ambiar el precio: el bloque y el costo fijo siguen ig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 el proveedor d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 el precio por ap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ualizar la hoja y anotar la fecha del cam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usa producto vencido para no tir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ahorro: es merma y ries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lo, registrar la pérdida y revisar la ro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entra en la hoja del servi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nta, el internet, el contador, la publicidad y el sueldo base no se reparten dentro de la hoja de cada servicio: para eso está el costo fijo por servicio que se calculó en la lección anterior. Si se meten aquí, se cuenta dos veces la misma estructura y el precio sale inflado por un lado y sin control por el otro. La hoja del servicio es para lo que se consume con esa atención; el costo del mes es para lo que sostiene la operación. Sumar los dos números en el mismo renglón no los vuelve más ciertos, sólo más difíciles de revis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entra en la hoja del servi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entra la inversión en equipo ni el pago de un trámite. Una camilla o un horno se usan durante años y su registro se consulta con un contador; los trámites fiscales y de seguridad social se llevan en su propia línea. Lo que sí puede entrar, si el negocio lo decide y lo escribe, es el costo de un insumo que se gasta con el uso del equipo —por ejemplo, el filtro o la lámpara que se reemplaza cada cierto número de servicios—, siempre que se mida y no se invente. Esa decisión es configurable por cada establecimiento y conviene documentar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entra en la hoja del servicio]]></a:t>
            </a:r>
          </a:p>
        </p:txBody>
      </p:sp>
      <p:pic>
        <p:nvPicPr>
          <p:cNvPr id="3" name="" descr="Quién paga el tiempo y qué se suma">
            <a:hlinkClick r:id="rId3" tooltip="Quién paga el tiempo y qué se suma"/>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isma hora vale distinto según cómo se pagu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7-r01-oa02-material-y-tiempo-por-servicio"/>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ualizar la hoja y el precio que ya está public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tiene fecha de caducidad. Cambia el precio del envase, cambia el proveedor, cambia el tiempo porque se añadió un paso: en cualquiera de esos casos se actualiza y se anota qué cambió. Un buen hábito es revisar las hojas de los tres servicios más vendidos cada vez que llega una factura distinta y, además, una vez al trimestre. La frecuencia la decide cada negocio; lo que no es opcional es que la hoja que se usa para decidir sea la vigente y no la de hace un año. En la siguiente lección, estas hojas se cruzan con los ingresos para calcular el margen de contribución y la utilid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ualizar la hoja y el precio que ya está public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costo sube, el precio publicado sigue obligando mientras no se cambie. La Ley Federal de Protección al Consumidor obliga a informar y respetar los precios y las condiciones ofrecidas (F-019, art. 7), y a suministrar el servicio en los términos ofrecidos o implícitos en la publicidad (F-019, art. 42). Eso significa que un ajuste se decide, se comunica y se aplica hacia adelante; no se cobra un complemento sorpresa al final del servicio, porque los cargos requieren consentimiento previo (F-019, art. 10). El cliente puede acudir a la Procuraduría Federal del Consumidor si el precio no se respeta (F-02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tualizar la hoja y el precio que ya está publicado · Procedimiento: armar la hoja de un servicio en seis paso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un servicio frecuent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baja con uno que se preste al menos varias veces por semana. Un servicio raro no da suficiente material para medir y su hoja cambia con cada caso. Anota su nombre, su duración anunciada y su precio vigen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tualizar la hoja y el precio que ya está publicado · Procedimiento: armar la hoja de un servicio en seis paso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ista los productos y sus ticket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ada producto anota precio de compra, contenido y fecha. Guarda el ticket o la factura. Si el producto se comparte entre servicios, se calcula la fracción que usa este; si no se puede separar, se anota como parte del costo fijo y se di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tualizar la hoja y el precio que ya está publicado · Procedimiento: armar la hoja de un servicio en seis paso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enta las aplicaciones reale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 la cuenta de cuántos servicios rinde un envase completo, desde el primero hasta el último. No uses el rendimiento que anuncia el proveedor si no coincide con tu operación. Divide el precio entre las aplicaciones contadas y anota el resultado con la fecha del conte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tualizar la hoja y el precio que ya está publicado · Procedimiento: armar la hoja de un servicio en seis paso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uma consumibles y merm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ñade guantes, algodón, papel, lavandería y todo lo que se use una sola vez. Después aplica el porcentaje de merma que hayas decidido y escribe que es un supuesto. Si nunca la has medido, empieza con una estimación conservadora y ajústala con el primer mes de registr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tualizar la hoja y el precio que ya está publicado · Procedimiento: armar la hoja de un servicio en seis paso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ronometra el servicio complet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de al menos tres veces, desde la preparación del puesto hasta que queda limpio. Anota los tres tiempos y usa el mayor para planear. Separa los minutos de atención de los de preparación y limpieza para ver dónde se va el tiemp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tualizar la hoja y el precio que ya está publicado · Procedimiento: armar la hoja de un servicio en seis paso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cómo se trata el tiempo y fecha la hoj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ago es por servicio o por hora y no está en la nómina fija, conviértelo a pesos con la tarifa y súmalo. Si ya está en los costos fijos, déjalo en minutos y anota la tarifa sólo como referencia. Cierra la hoja con fecha, fuente de cada dato y nombre de quien la revisó.]]></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tualizar la hoja y el precio que ya está publicado · Caso trabajado: el facial de 80 minutos (cifras ficticias) · Paso 1 de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ifras inventadas. Estudio Malva. Producto A: 900 pesos y 50 aplicaciones, 18 por servicio. Producto B: 600 y 40 aplicaciones, 15. Producto C: 300 y 30 aplicaciones, 10. Consumibles: 8. Lavandería: 6. Merma supuesta: 10 por ciento sobre el producto. Tiempo: 15 minutos de preparación, 55 de atención y 10 de limpiez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tualizar la hoja y el precio que ya está publicado · Caso trabajado: el facial de 80 minutos (cifras ficticias)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terial]]></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ducto: 18 más 15 más 10 es igual a 43 pesos. Consumibles y lavandería: 8 más 6 es igual a 14. Subtotal: 43 más 14 es igual a 57 pesos. Merma: 10 por ciento de 43 es igual a 4.30. Costo de material y merma: 57 más 4.30 es igual a 61.30 pesos por faci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tualizar la hoja y el precio que ya está publicado · Caso trabajado: el facial de 80 minutos (cifras ficticias)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iemp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rvicio ocupa 80 minutos. Si la persona cobra por hora y su pago mensual de 12,000 pesos corresponde a 160 horas, la hora cuesta 75 pesos y el minuto 1.25; 80 minutos cuestan 100 pesos. Si ese pago ya está dentro de los 33,000 pesos de costos fijos, los 100 pesos no se suman de nuevo: se anotan los 80 minuto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tualizar la hoja y el precio que ya está publicado · Caso trabajado: el facial de 80 minutos (cifras ficticias) · Paso 4 de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hoja y la decisión]]></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pago por servicio, el costo directo es 61.30 más 100, igual a 161.30 pesos. Con un precio de 520 quedan 358.70 pesos antes de los costos fijos: de ahí salen la parte de estructura y lo que queda como utilidad. Con nómina fija, el costo directo es 61.30 y los 80 minutos se usan para saber cuántos servicios caben en el día. Las dos versiones son correctas si cada una se usa para lo que sirve: la primera para decidir el precio, la segunda para planear la agend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ualizar la hoja y el precio que ya está publicado]]></a:t>
            </a:r>
          </a:p>
        </p:txBody>
      </p:sp>
      <p:pic>
        <p:nvPicPr>
          <p:cNvPr id="3" name="" descr="Checklist de la hoja de costeo">
            <a:hlinkClick r:id="rId3" tooltip="Checklist de la hoja de costeo"/>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rueba antes de usar el número para decidir un prec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7-r01-oa02-material-y-tiempo-por-servicio"/>
              </a:rPr>
              <a:t><![CDATA[Ver imagen original en el O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3]]></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vidir el precio del envase entre las veces que se usa por semana. El envase no se consume por semana: se consume por aplicación. Contar cuatro usos semanales de un producto que rinde cincuenta convierte 18 pesos en más de 200 y distorsiona todo el servicio.]]></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ear sólo los 55 minutos de atención. La preparación y la limpieza ocupan cabina y persona. Si no se cuentan, la agenda reserva menos tiempo del que el servicio necesita y el costo por hora queda subestimad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mar el sueldo fijo en cada hoja de servicio. Si el sueldo ya está en los costos fijos, volver a sumarlo en cada servicio cuenta la misma nómina dos veces y hace que ningún precio parezca suficient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tualizar la hoja y no el precio publicado. La hoja nueva muestra que el costo subió, pero la tarifa exhibida sigue siendo la anterior. El ajuste se decide y se comunica antes de cobrarlo; no se improvisa al final del servici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sabes cuántos servicios rinde un envase, cuéntalos antes de usar su precio en cualquier cálcul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producto se comparte entre servicios y no se puede medir la fracción, va al costo fijo y se dice; no se reparte a oj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ago del tiempo es por servicio o por hora y no está en la nómina fija, se suma en pesos; si ya está, se anota en minuto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servicio ocupa preparación y limpieza, esos minutos entran en la duración y en el cost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3]]></a:t>
            </a:r>
          </a:p>
        </p:txBody>
      </p:sp>
      <p:sp>
        <p:nvSpPr>
          <p:cNvPr id="7" name="" descr=""/>
          <p:cNvSpPr/>
          <p:nvPr/>
        </p:nvSpPr>
        <p:spPr>
          <a:xfrm>
            <a:off x="514350" y="2590800"/>
            <a:ext cx="8115300" cy="1809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590800"/>
            <a:ext cx="38100" cy="1809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ambia el precio del producto o la duración, se actualiza la hoja con fecha antes de tomar cualquier decisión de precio.]]></a:t>
            </a:r>
          </a:p>
        </p:txBody>
      </p:sp>
      <p:sp>
        <p:nvSpPr>
          <p:cNvPr id="11"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osto sube, el precio publicado se respeta hasta que el cambio se comunique y se aplique hacia adelante.]]></a:t>
            </a:r>
          </a:p>
        </p:txBody>
      </p:sp>
      <p:sp>
        <p:nvSpPr>
          <p:cNvPr id="13" name=""/>
          <p:cNvSpPr txBox="1"/>
          <p:nvPr/>
        </p:nvSpPr>
        <p:spPr>
          <a:xfrm>
            <a:off x="685800" y="2667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4" name=""/>
          <p:cNvSpPr txBox="1"/>
          <p:nvPr/>
        </p:nvSpPr>
        <p:spPr>
          <a:xfrm>
            <a:off x="685800" y="30765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tres casos que no se resuelven con la hoja. Primero: cuando la etiqueta o las instrucciones de un producto no son legibles o no indican cómo usarlo, no se usa en el servicio; se consulta al proveedor y, si hace falta, se sustituy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3]]></a:t>
            </a:r>
          </a:p>
        </p:txBody>
      </p:sp>
      <p:sp>
        <p:nvSpPr>
          <p:cNvPr id="7" name="" descr=""/>
          <p:cNvSpPr/>
          <p:nvPr/>
        </p:nvSpPr>
        <p:spPr>
          <a:xfrm>
            <a:off x="514350" y="1219200"/>
            <a:ext cx="8115300" cy="32099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gundo: cuando el cálculo muestra que el precio vigente no cubre ni el costo directo, no se cambia en la caja ni se agrega un cargo al momento de cobrar: se revisa con la lista de precios, se decide el ajuste y se comunica antes de aplicarlo, porque el precio informado obliga (F-019, arts. 7 y 42) y los cargos requieren consentimiento previo (F-019, art. 10).]]></a:t>
            </a:r>
          </a:p>
        </p:txBody>
      </p:sp>
      <p:sp>
        <p:nvSpPr>
          <p:cNvPr id="10" name=""/>
          <p:cNvSpPr txBox="1"/>
          <p:nvPr/>
        </p:nvSpPr>
        <p:spPr>
          <a:xfrm>
            <a:off x="685800" y="3105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rcero: cuando la duda es cómo registrar una inversión, un trámite o el pago de una persona, la respuesta no está en esta hoja: se consulta con un contador. Esta lección no es asesoría fiscal ni financiera personalizad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ducto cuesta 900 pesos y rinde 50 aplicaciones. ¿Cuál es su costo por servic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900 pesos, porque es lo que se pagó por el envas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18 pesos, porque 900 dividido entre 50 es igual a 18.]]></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50 pesos, porque el envase rinde 50 aplicacione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pende del precio que se cobre por el servici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ersona que atiende tiene sueldo fijo, ya incluido en los costos fijos del mes. ¿Qué se hace con los 80 minutos del servicio en la hoj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suman 100 pesos otra vez para no quedarse cort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ignoran, porque el sueldo ya está pagado.]]></a:t>
            </a:r>
          </a:p>
        </p:txBody>
      </p:sp>
      <p:sp>
        <p:nvSpPr>
          <p:cNvPr id="11" name=""/>
          <p:cNvSpPr txBox="1"/>
          <p:nvPr/>
        </p:nvSpPr>
        <p:spPr>
          <a:xfrm>
            <a:off x="666750" y="3409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anotan los minutos y la tarifa como referencia, sin volver a sumar el sueld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3]]></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divide el sueldo del mes entre los servicios y se suma dos vec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osto del material por servicio se obtiene dividiendo el precio del envase entre los mililitros que contien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merma conviene declararla como un supuesto con su porcentaje, y no presentarla como un dato exac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dato de la hoja con la fuente que lo respald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cio del envas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plicaciones por envas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inutos del servici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arifa por minut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teo propio durante el servici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ronómetro en tres servicios igual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go mensual entre minutos pagado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icket o factura de compr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osto de un producto por servicio se obtiene dividiendo el precio del ___ entre el número de ___ que rinde. Lo que se pierde por residuo, derrame o caducidad se llama ___.]]></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ato según cómo entra en la hoja del servici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suma en pesos]]></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anota en minutos]]></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entra a la hoj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oducto principal: 18 pesos por aplicación]]></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Guantes y algodón: 8 pesos por servici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ago de 100 pesos por servicio a la colaborador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iempo de la dueña, que no cobra por servici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ueldo fijo ya incluido en los costos fijo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nta del local]]></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ublicidad contratada del mes]]></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cálculo deja de ser correct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té cincuenta aplicaciones reales en el envase de 900 pesos.]]></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costo por aplicación es 18 pesos y lo anoté con la fecha del conteo.]]></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ronometré tres faciales y usé el mayor: 80 minutos de punta a punta.]]></a:t>
            </a:r>
          </a:p>
        </p:txBody>
      </p:sp>
      <p:sp>
        <p:nvSpPr>
          <p:cNvPr id="12" name=""/>
          <p:cNvSpPr txBox="1"/>
          <p:nvPr/>
        </p:nvSpPr>
        <p:spPr>
          <a:xfrm>
            <a:off x="628650" y="3705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o el sueldo ya está en los costos fijos, sumo otra vez los 100 pesos del tiempo para no quedarme cort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jé la hoja fechada y con la fuente de cada da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7-r01-oa02-material-y-tiemp-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7-r01-oa02-material-y-tiemp-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7-r01-oa02-material-y-tiemp-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7-r01-oa02-material-y-tiemp-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7-r01-oa02-material-y-tiemp-ex0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7-r01-oa02-material-y-tiemp-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7-r01-oa02-material-y-tiemp-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7-r01-oa02-material-y-tiemp-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convertir un envase en costo por aplicación, medir el tiempo completo y decidir cuándo el tiempo se suma en pesos.]]></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formas de pago y revisa si tu hoja está contando la misma nómina dos vec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el servicio que más vendes y escribe de memoria cuánto crees que cuesta. Después cuenta las aplicaciones de un envase y cronometra un servicio completo. Anota la diferencia entre tu estimación y el dato medido.]]></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hoja de coste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3]]></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809875"/>
                <a:gridCol w="5305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por ap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del envase entre aplicaciones cont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que se pierde; supuesto declarado con porcent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d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 atención y limpieza, medido con cronóme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ómina fi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nota en minutos; no se suma otra vez en 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go por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suma completo como costo vari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hoja de coste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7-r01-oa02-material-y-tiempo-por-servicio"/>
              </a:rPr>
              <a:t><![CDATA[Abrir el juego en el O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stear un servicio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 el costo de un producto por servici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stear un servicio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vidiendo el precio de compra entre el número de aplicaciones que el envase rinde de verdad, contadas en el servicio y no según el proveedo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stear un servicio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minutos entran en la duración del servici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stear un servicio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de preparación del puesto, atención y limpieza. Ocupan cabina y persona aunque no se vean frente a la client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stear un servicio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convierte el tiempo a pes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stear un servicio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l pago es por servicio o por hora y no está incluido en la nómina fija. Si ya está en los costos fijos, se anota en minuto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stear un servicio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si el costo sube y el precio ya está publicad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stear un servicio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respeta el precio informado, se decide el ajuste, se comunica y se aplica hacia adelante. No se agrega un cargo sorpresa al cobra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hoy un servicio y haz su hoja: precio del envase entre aplicaciones contadas, consumibles de un solo uso, merma declarada y minutos de punta a punta. Decide si el tiempo se suma en pesos o se anota en minutos, y fecha el resultado. Si el costo te sorprende, no cambies el precio en la caja: anota el dato y llévalo a la revisión. Para la siguiente lección necesitas tres números: el precio del servicio, su costo variable por atención y el total de costos fijos del mes. Con ellos se calcula el margen de contribución y la utilidad, que es el tema de la siguiente lecció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LFPC), artículos 7, 10 y 42 (texto vigente, última reforma DOF 12-12-2025) · consulta: 2026-10-25 · alcance: Alcance federal (México): obligación de informar y respetar precios y condiciones, prohibición de cargos sin consentimiento y deber de entregar el servicio en los términos ofrecidos. No regula costos ni fija precio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2-material-y-tiempo-por-servicio"/>
              </a:rPr>
              <a:t><![CDATA[Material y tiempo por servicio: cuánto cuesta de verdad at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0 · PROFECO. Derechos Básicos de las Personas Consumidoras · https://www.gob.mx/profeco/documentos/derechos-basicos-del-consumidor?state=published · consulta: 2026-10-25 · alcance: Alcance federal (México), autoridad de protección al consumidor: enlista los derechos básicos y remite a la LFPC como fundamento. No fija montos ni criterios de precio.]]></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2026-10-26T04:45:10Z</dcterms:created>
  <dcterms:modified xsi:type="dcterms:W3CDTF">2026-10-26T04:45:10Z</dcterms:modified>
  <dc:title>Material y tiempo por servicio: cuánto cuesta de verdad atender</dc:title>
  <dc:description>Presentación editable del OA «Material y tiempo por servicio: cuánto cuesta de verdad atender». Enlace: https://saludyestetica.lumbre.lat/object/sye-c17-r01-oa02-material-y-tiempo-por-servicio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