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1-costos-fijos-y-variab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stos fijos y variables: qué cambia cuando cambia la agend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stos fijos y variables: qué cambia cuando cambia la agend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costo y por qué el orden cambia la decisión»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costo y por qué el orden cambia la decisión»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jo, variable y el tramo que casi nadie mira»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jo, variable y el tramo que casi nadie mira»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jo, variable y el tramo que casi nadie mira»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jo, variable y el tramo que casi nadie mira» (5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reguntas para clasificar sin discutir»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reguntas para clasificar sin discutir»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lasificar un cost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lista de pagos a una hoja que se puede revisar el m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sto fijo por servicio y su trampa»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sto fijo por servicio y su trampa»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ámites e inversiones: lo que no se reparte por servicio»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ámites e inversiones: lo que no se reparte por servicio»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ipos de costo, cuatr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uno se vigila en un lugar distinto; ninguno se reparte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erre del mes: una lista, una hoja y una fecha»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erre del mes: una lista, una hoja y una fecha»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la lista de costo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úne tres meses de comprob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unta estados de cuenta, tickets, recibos de servicios y comprobantes de compras. Noventa días alcanzan para ver lo que se repite y lo que fue un imprevisto. Si un pago no tiene comprobante, anótalo como pendiente en lugar de estimarl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la lista de costo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nota cada pago con su importe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una fila por concepto y suma los tres meses; divide entre tres para obtener el promedio mensual. Los pagos anuales se anotan aparte y se convierten a su equivalente mensual con la misma regla cada vez, para que la comparación entre meses tenga sen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la lista de costo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plica las tre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pago si cierro una semana? ¿Sube con cada servicio? ¿Puedo medir cuánto corresponde a un servicio concreto? Escribe la respuesta de cada fila. Las filas con respuestas contradictorias se marcan y se resuelven antes de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la lista de costo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epara en cuatro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os, variables directos, escalón y trámites o inversiones. La suma de las dos primeras columnas es la que se usa para calcular; las otras dos se vigilan aparte para no inflar el costo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la lista de costo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alcula los dos números del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sto fijo por servicio: total fijo dividido entre servicios prestados. Costo variable por servicio: suma de lo que se consume en cada atención. Anota también el número de servicios, porque sin él la división no signific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errar la lista de costo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Fecha, firma y fija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uarda la hoja con la fecha y el nombre de quien la revisó. Define cada cuánto se vuelve a hacer; ese plazo lo decide cada establecimiento. Deja una línea para los pendientes y otra para los cambios de criterio, con su 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33,000 pesos de un mes con agenda llena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s y cifras inventados. Estudio Malva, un local, dos personas con sueldo base, 110 servicios en el mes y un ticket promedio de 520 pesos. Los pagos del mes suman 33,000 pesos de estructura fija y 60 pesos de material y consumibles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33,000 pesos de un mes con agenda llena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a clas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n como fijos la renta de 9,000, los sueldos base de 18,000, la luz, el agua y el internet por 2,400, el contador por 1,400, la publicidad contratada por 1,200 y el seguro con mantenimiento por 1,000. La suma es 33,000. La camilla nueva y los trámites se anotan aparte. El producto de cabina y los consumibles, a 48 y 12 pesos por servicio, forman los 60 pesos var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33,000 pesos de un mes con agenda llena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s dos cálcu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sto fijo por servicio: 33,000 dividido entre 110 es igual a 300 pesos. Costo variable del mes: 60 por 110 es igual a 6,600 pesos. Costo total del mes: 33,000 más 6,600 es igual a 39,600 pesos. Ingresos: 520 por 110 es igual a 57,200 pesos. Lo que queda después de todos los costos: 57,200 menos 39,600 es igual a 17,600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os 33,000 pesos de un mes con agenda llena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alia ya puede comparar escenarios. Con 90 servicios, el mismo costo fijo se reparte en 366.67 pesos por servicio; con 150, en 220. Antes de contratar a una tercera persona, que sería un escalón, puede calcular cuántos servicios necesita para cubrir el nuevo pago. Lo que no hace es usar los 300 pesos como «costo real» de cada servicio en cualquier mes: sabe que es el reparto de octubre, con 110 servicios, y lo tiene fech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cierre de 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antes de usar el número para revisar pre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a cada servicio le corresponde esa parte de los fijos cuando se atienden 110 en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sto fijo por servicio es un reparto del periodo: 33,000 entre 110. Cambia si cambia el número de servicios y no incluye el costo variable ni defin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33,000 dividido entre 110 es igual a 300; con 90 servicios sería 366.67 y con 150, 2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1-costos-fijos-y-variabl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producto y los consumibles que se gastan en cada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ducto y los consumibles crecen con el número de servicios. La renta, el sueldo base y la póliza se pagan con local lleno o vac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lasificación depende del comportamiento del importe ante el número de servicios, no del nombre del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1-costos-fijos-y-variabl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 es dentro de un periodo y de una capacidad. La renta sube al renovar, la plantilla crece por tramos y una inversión cambia la estructura. Es fijo frente a la agenda, no frente a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sto escalón muestra el límite: es fijo dentro de un tramo y salta cuando el tramo se rom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1-costos-fijos-y-variabl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ismo total se reparte entre menos servicios. En el caso ficticio, 33,000 entre 110 da 300; entre 90 da 366.6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33,000 dividido entre 90 es igual a 366.67 pesos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1-costos-fijos-y-variabl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nta del local → Fijo de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 usado en cada facial → Variable di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eldo base más comisión → Mixto: base fija y comisión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gunda camilla al ampliar → Escalón e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go se clasifica por su comportamiento, no por la costumbre de la persona que lleva la lib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1-costos-fijos-y-variabl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jos · servicios · su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 reparto del periodo. Con menos servicios, el mismo total se divide entre menos unidades y el resultado por servicio au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el caso ficticio, 33,000 entre 110 da 300; entre 90 da 366.6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1-costos-fijos-y-variabl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nta del local con una sola camilla →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Guantes y algodón usados en cada servicio →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tratación de una segunda colaboradora → Esc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isión que cobra la terminal por cada cobro →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óliza anual del seguro del local →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nta de un segundo cuarto para masajes → Esc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calón no crece con cada clienta: salta cuando la capacidad se queda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1-costos-fijos-y-variabl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ste mes tuve menos clientas, divido los costos fijos entre las clientas de la mejor semana para que el número no su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sto por servicio se calcula con el número de servicios del mismo periodo. Elegir la mejor semana para dividir produce un número que no corresponde a ningún mes real y esconde la capacidad oci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parto de los fijos usa el total del periodo y los servicios de ese periodo, no el mejor dato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1-costos-fijos-y-variabl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tres pagos que hayas clasificado como fijos y pregúntate si alguno subió el mes que subieron los servicios. Escribe cuál cambiarías de columna y qué dato necesitas para decid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os 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os 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pregunta para clasificar un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cierro una semana, ¿este pago llega igual? Si llega, es fijo al menos para ese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costo fijo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mando los costos fijos del periodo y dividiéndolos entre el número de servicios prestados en ese mismo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costo fijo por servicio cambia de un mes a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total fijo se reparte entre más o menos servicios. El número por servicio sube cuando la agenda baja y baja cuando la agenda su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a inversión o un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anota en línea aparte, con fecha y comprobante. No se reparte por servicio ni se mezcla con el producto de cabina; su registro se consulta con un cont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1-costos-fijos-y-variabl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652" r:id="rId1"/>
    <p:sldLayoutId id="2481997653" r:id="rId2"/>
    <p:sldLayoutId id="2481997654" r:id="rId3"/>
    <p:sldLayoutId id="248199765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474ee9c8c9198d420c8170bbdd08da5ba6138e0da4344d81.jpg"/>
  <Relationship Id="rId3" Type="http://schemas.openxmlformats.org/officeDocument/2006/relationships/hyperlink" Target="https://saludyestetica.lumbre.lat/object/sye-c17-r01-oa01-costos-fijos-y-variab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7-r01-oa01-costos-fijos-y-variables" TargetMode="External"/>
  <Relationship Id="rId4" Type="http://schemas.openxmlformats.org/officeDocument/2006/relationships/hyperlink" Target="https://saludyestetica.lumbre.lat/object/sye-c17-r01-oa01-costos-fijos-y-variable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7-r01-oa01-costos-fijos-y-variables" TargetMode="External"/>
  <Relationship Id="rId4" Type="http://schemas.openxmlformats.org/officeDocument/2006/relationships/hyperlink" Target="https://saludyestetica.lumbre.lat/object/sye-c17-r01-oa01-costos-fijos-y-variables"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7-r01-oa01-costos-fijos-y-variables" TargetMode="External"/>
  <Relationship Id="rId4" Type="http://schemas.openxmlformats.org/officeDocument/2006/relationships/hyperlink" Target="https://saludyestetica.lumbre.lat/object/sye-c17-r01-oa01-costos-fijos-y-variables"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hyperlink" Target="https://saludyestetica.lumbre.lat/object/sye-c17-r01-oa01-costos-fijos-y-variables" TargetMode="External"/>
  <Relationship Id="rId4"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1-costos-fijos-y-variables" TargetMode="External"/>
  <Relationship Id="rId3" Type="http://schemas.openxmlformats.org/officeDocument/2006/relationships/notesSlide" Target="../notesSlides/notesSlide8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s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j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ariab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b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a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b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gen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7-r01-oa01-costos-fijos-y-variabl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los costos de un establecimiento de belleza en fijos, variables y escalón, calcular el costo fijo por servicio de un periodo y decidir qué número usar al revisar precios, con una hoja propia y fechad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17. Separa los pagos que no dependen de la agenda de los que sí, distingue el costo del mes del costo del servicio y calcula el costo fijo por servicio con un caso ficticio verifica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stos fijos · costos variables · precios · gestión · registro · costo por servic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stos fijos y variables: qué cambia cuando cambia la agen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ueñas y dueños de salones, spa y estudios de estética, y personal encargado de precios o de administración. No requiere formación contable. No es asesoría fiscal ni financiera personalizada y no sustituye la revisión de un contador.]]></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lia —caso ficticio, nombre inventado— cierra la caja del Estudio Malva un martes de octubre. El mes tuvo 110 servicios, la agenda estuvo ocupada casi todos los días y el ticket promedio fue de 520 pesos. Sin embargo, cuando aparta el dinero de la renta, la nómina y los proveedores, queda con menos de lo que esperab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stos fijos y variables: qué cambia cuando cambia la agen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u libreta hay catorce pagos anotados sin orden: renta, luz, producto de cabina, sueldos, bolsas, contador, café, una camilla nueva, publicidad, agua, guantes, seguro, internet y una comisión bancaria. Ninguno es un gasto enorme y todos juntos explican el mes. El problema no es sumar: es que Dalia no sabe qué pagos habría hecho igual sin clientas y cuáles crecieron con cada servic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stos fijos y variables: qué cambia cuando cambia la agen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separarlos, a calcular cuánto de los costos fijos le toca a cada servicio y a usar ese número sin confundirlo con el precio. Las cifras son ficticias y muestran el método: no son una recomendación de precios, rentas ni sueld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costo y por qué el orden cambia la dec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sto es el dinero que el negocio tiene que poner para prestar el servicio y seguir abierto. No es el precio: el precio es lo que paga la clienta; el costo es lo que te cuesta a ti producir ese servicio; la utilidad es lo que queda cuando a los ingresos les restas todos los costo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libreta de Dalia las tres palabras aparecen mezcladas. Cuando dice «me quedó poco», en realidad está comparando el dinero que entró con el que todavía no sale: la renta del mes se paga después, la nómina se paga el viernes y el producto se compró la semana pas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costo y por qué el orden cambia la dec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esas salidas no estén en la misma hoja, cualquier conclusión sobre el mes es una impresión.]]></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urso usa un criterio operativo, no una norma contable oficial: sirve para decidir precios y para entender qué pasa cuando la agenda cambia.]]></a:t>
            </a:r>
          </a:p>
        </p:txBody>
      </p:sp>
      <p:sp>
        <p:nvSpPr>
          <p:cNvPr id="9"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tabilidad formal, la declaración de impuestos y el régimen que te corresponde los lleva un contador; aquí no se calculan impuestos ni cuotas, y ninguna cifra de las que aparecen es una recomendación de merc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costo y por qué el orden cambia la dec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puedes hacer hoy es separar los pagos en dos columnas y comprobar si el número que usas para poner precios se sostiene. Si tu lista de costos no distingue lo que pagas con local lleno de lo que pagas con local vacío, el precio que calcules va a estar apoyado en una mezcla que cambia cada m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jo, variable y el tramo que casi nadie mir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sto fijo se paga aunque no entre una sola clienta, dentro de una capacidad dada. La renta del local, el sueldo base del equipo, el seguro, el contador, el internet y la publicidad contratada son ejemplos típicos: el recibo llega igual en un mes de 110 servicios que en uno de 60. Un costo variable crece o baja con el número de servicios: el producto que se gasta en cada atención, los guantes, el algodón, la ropa de cama que se lava, la comisión que cobra la terminal por cada pago. La prueba no es el nombre del pago sino su comportamiento: si el importe del mes sube cuando suben los servicios y baja cuando bajan, es varia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jo, variable y el tramo que casi nadie mir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tercera categoría que casi nunca aparece en los manuales caseros: el costo escalón. Es fijo dentro de un tramo y salta cuando el tramo se rompe. Mientras haya una sola camilla, la renta es la misma con 40 o con 110 servicios; el día que hace falta una segunda camilla, una segunda persona o un segundo cuarto, aparece un pago nuevo que no se va aunque la agenda baj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jo, variable y el tramo que casi nadie mir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rlo variable sería un error: no crece con cada clienta, crece de golpe. Llamarlo fijo sin más también: cambia cuando cambia la capacidad. La pregunta útil es «¿en qué punto deja de alcanzar lo que tengo?», porque ese punto explica por qué un negocio lleno puede necesitar más personal y por qué el costo por servicio no baja para siemp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jo, variable y el tramo que casi nadie mir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resuelve esta lección y qué n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seña a clasificar costos y a calcular el costo fijo por servicio con criterios operativos. No calcula impuestos, cuotas ni contribuciones, no define tu régimen fiscal y no es asesoría financiera personalizada. Las cifras son ficticias y no son una recomendación de merca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jo, variable y el tramo que casi nadie mir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0]]></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o no significa para siempre]]></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osto fijo lo es dentro de un periodo y de una capacidad. La renta sube al renovar, la plantilla crece por tramos y una inversión no se consume en un mes. Revisa la clasificación cuando cambie la operación, no sólo cuando falte diner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ordena tod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cierro una semana, ¿este pago llega igual? Si la respuesta es sí, empieza en la columna de fijos. Después pregúntate si sube con cada servicio: ahí aparece lo varia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para clasificar sin discut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lasificar se usan tres preguntas, en este orden. Primera: si cierro una semana, ¿este pago llega igual? Si la respuesta es sí, es fijo al menos para ese periodo. Segunda: si atiendo un servicio más, ¿el importe sube? Si sube de forma proporcional, es variable; si no se mueve, es fijo. Tercera: ¿puedo saber cuánto de este pago corresponde a un servicio concreto sin hacer un reparto? El producto que sólo se usa en un facial se puede medir; la renta no. Esa tercera pregunta separa lo directo de lo indirecto y evita el error más común: repartir todo por igual y creer que cada servicio «cuesta» exactamente lo mism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para clasificar sin discut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sos dudosos se resuelven con una decisión escrita, no con una discusión nueva cada mes.]]></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uz sube cuando hay más secadoras y más lámparas encendidas, pero el recibo no dice cuánto de ese aumento corresponde a cada clienta: se puede tratar como fijo y revisar el consumo aparte, o instalar una medición y volverlo variable; lo que no sirve es cambiarlo de columna según convenga al cálcul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para clasificar sin discut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ueldo con comisión se parte: la base es fija y la comisión es variable. La publicidad de temporada se presupuesta como fijo discrecional. La regla es simple: se elige un criterio, se anota la fecha y se mantiene mientras no cambie la forma de oper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para clasificar sin discutir]]></a:t>
            </a:r>
          </a:p>
        </p:txBody>
      </p:sp>
      <p:pic>
        <p:nvPicPr>
          <p:cNvPr id="3" name="" descr="Clasificar un costo en cinco pasos">
            <a:hlinkClick r:id="rId3" tooltip="Clasificar un costo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lista de pagos a una hoja que se puede revisar el mes sigu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1-costos-fijos-y-variable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fijo por servicio y su tramp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lista separada se calcula el costo fijo por servicio: se suman los costos fijos del periodo y se dividen entre el número de servicios prestados en ese mismo periodo. En el caso ficticio, los fijos del mes suman 33,000 pesos: 9,000 de renta, 18,000 de sueldos base, 2,400 de luz, agua e internet, 1,400 de contador, 1,200 de publicidad y 1,000 de seguro y mantenimiento. Con 110 servicios, el costo fijo por servicio es de 300 pesos. Ese número no es el costo del servicio: es la parte de los fijos que le toca a cada atención cuando se atienden 110 en el 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fijo por servicio y su tramp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cálculo con otra agenda muestra por qué conviene revisarlo cada mes. Con 90 servicios, los 33,000 pesos se reparten en 366.67 pesos por servicio; con 150, en 220. La diferencia no viene de haber trabajado mejor ni peor, sino de cuántas veces se usó la misma estructur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n dos usos legítimos: comparar escenarios antes de decidir una contratación o un horario extendido, y ver cuánto pesa la capacidad ociosa. El uso ilegítimo es tomar el número de la mejor semana y presentarlo como «el costo real» de cada servicio para justificar cualquier prec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fijo por servicio y su tramp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fijo por servicio es un indicador de gestión, no una verdad únic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fijo por servicio y su tramp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s que aparecen al clasificar. La respuesta no depende del nombre del pago sino de cómo se comporta y de la regla que el negocio deci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667000"/>
                <a:gridCol w="1600200"/>
                <a:gridCol w="3848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nta sube al renovar el cont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o por tr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ualizar la hoja y volver a calcular el costo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ldo base más comisión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la base fija y la comisión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que sólo se usa en un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le di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rlo por aplicación y anotarlo en la hoja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que sube con más secad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d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criterio, anotarlo y no cambiarlo sin m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0]]></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667000"/>
                <a:gridCol w="1600200"/>
                <a:gridCol w="3848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 de una segunda cam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ón e in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argarla al mes como si fuera consu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sión de la terminal por 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cular el porcentaje sobre el cobro y sumarlo a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ámites e inversiones: lo que no se reparte por servic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pagos que no son costo del servicio ni costo variable, y que tampoco desaparecen: son obligaciones de operar en regla.]]></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scripción al RFC es un trámite federal que se hace con cita y documentos (F-022); si se contrata personal, el negocio es patrón y debe darse de alta ante el IMSS con el trámite de alta patronal (F-023); quien trabaja por su cuenta tiene un esquema voluntario de incorporación al IMSS como persona trabajadora independiente]]></a:t>
            </a:r>
          </a:p>
        </p:txBody>
      </p:sp>
      <p:sp>
        <p:nvSpPr>
          <p:cNvPr id="9"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4), cuya elegibilidad conviene confirmar según la actividad y la entid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ámites e inversiones: lo que no se reparte por servic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ontos, el régimen y la forma de pago no se escriben aquí: se confirman con un contador o con la autoridad, porque cambian y dependen de cada caso.]]></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esos trámites se anotan en una línea aparte, con su fecha y su comprobante, para que no se confundan con el producto de cabina ni con la renta.]]></a:t>
            </a:r>
          </a:p>
        </p:txBody>
      </p:sp>
      <p:sp>
        <p:nvSpPr>
          <p:cNvPr id="9"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mismo vale para una inversión: una camilla, un horno de vapor o una lavadora no son un gasto del mes, son un bien que se usa durante años; cargarlos completos al mes en que se compran hace que ese mes parezca malo y los siguientes demasiado buen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ámites e inversiones: lo que no se reparte por servic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s cómo registrar una inversión o un trámite, esa es exactamente la pregunta que se lleva al contador. Mezclar estas tres cosas —costo del servicio, costo del mes y obligación— es la razón por la que muchas listas no cuadr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ámites e inversiones: lo que no se reparte por servicio]]></a:t>
            </a:r>
          </a:p>
        </p:txBody>
      </p:sp>
      <p:pic>
        <p:nvPicPr>
          <p:cNvPr id="3" name="" descr="Cuatro tipos de costo, cuatro decisiones">
            <a:hlinkClick r:id="rId3" tooltip="Cuatro tipos de costo, cuatro decisione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uno se vigila en un lugar distinto; ninguno se reparte a cieg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1-costos-fijos-y-variables"/>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del mes: una lista, una hoja y una fech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se hace con una hoja y una fecha. Se toman los últimos tres meses, se promedian los pagos que se repiten y se clasifican con las tres preguntas; las dudas se marcan con un signo y se resuelven antes de usar el número. Después se anotan los servicios prestados del mes, se divide el total fijo entre ese número y se guarda el resultado con la fecha. Ese historial de tres o cuatro meses vale más que una cifra aislada, porque muestra si el costo por servicio sube por la estructura o por la agenda. La frecuencia de la revisión la decide cada establecimiento; lo que no conviene decidir es revisar sólo cuando el mes sale m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del mes: una lista, una hoja y una fech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también sirve para detectar clasificaciones equivocadas. Si un costo «fijo» se duplicó el mes que se duplicaron los servicios, probablemente era variable. Si un «variable» aparece en un mes sin clientas, probablemente era fijo o un trámite.]]></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otal de la hoja no coincide con el banco, falta un pago o hay uno personal mezclado. Ninguna de estas señales exige saber contabilidad: exige comparar la hoja con los comprobantes y anotar la diferenc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del mes: una lista, una hoja y una fech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siguiente lección, esta lista se convierte en una hoja por servicio, con materiales y minutos medidos, que es la base para construir un precio que no se sostenga en supuest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mes: una lista, una hoja y una fecha · Procedimiento: cerrar la lista de costos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úne tres meses de comprobant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ta estados de cuenta, tickets, recibos de servicios y comprobantes de compras. Noventa días alcanzan para ver lo que se repite y lo que fue un imprevisto. Si un pago no tiene comprobante, anótalo como pendiente en lugar de estimarlo de memor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mes: una lista, una hoja y una fecha · Procedimiento: cerrar la lista de costos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cada pago con su importe mensual]]></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a fila por concepto y suma los tres meses; divide entre tres para obtener el promedio mensual. Los pagos anuales se anotan aparte y se convierten a su equivalente mensual con la misma regla cada vez, para que la comparación entre meses tenga senti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mes: una lista, una hoja y una fecha · Procedimiento: cerrar la lista de costos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 las tres pregunt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pago si cierro una semana? ¿Sube con cada servicio? ¿Puedo medir cuánto corresponde a un servicio concreto? Escribe la respuesta de cada fila. Las filas con respuestas contradictorias se marcan y se resuelven antes de segui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mes: una lista, una hoja y una fecha · Procedimiento: cerrar la lista de costos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en cuatro columna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os, variables directos, escalón y trámites o inversiones. La suma de las dos primeras columnas es la que se usa para calcular; las otras dos se vigilan aparte para no inflar el costo del servic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mes: una lista, una hoja y una fecha · Procedimiento: cerrar la lista de costos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los dos números del perio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 fijo por servicio: total fijo dividido entre servicios prestados. Costo variable por servicio: suma de lo que se consume en cada atención. Anota también el número de servicios, porque sin él la división no significa nad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mes: una lista, una hoja y una fecha · Procedimiento: cerrar la lista de costos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echa, firma y fija la revis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la hoja con la fecha y el nombre de quien la revisó. Define cada cuánto se vuelve a hacer; ese plazo lo decide cada establecimiento. Deja una línea para los pendientes y otra para los cambios de criterio, con su raz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mes: una lista, una hoja y una fecha · Caso trabajado: los 33,000 pesos de un mes con agenda llena (cifras ficticias)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s y cifras inventados. Estudio Malva, un local, dos personas con sueldo base, 110 servicios en el mes y un ticket promedio de 520 pesos. Los pagos del mes suman 33,000 pesos de estructura fija y 60 pesos de material y consumibles por servic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mes: una lista, una hoja y una fecha · Caso trabajado: los 33,000 pesos de un mes con agenda llena (cifras ficticias) · Paso 2 de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lasificac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n como fijos la renta de 9,000, los sueldos base de 18,000, la luz, el agua y el internet por 2,400, el contador por 1,400, la publicidad contratada por 1,200 y el seguro con mantenimiento por 1,000. La suma es 33,000. La camilla nueva y los trámites se anotan aparte. El producto de cabina y los consumibles, a 48 y 12 pesos por servicio, forman los 60 pesos variab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mes: una lista, una hoja y una fecha · Caso trabajado: los 33,000 pesos de un mes con agenda llena (cifras ficticias) · Paso 3 de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os cálculo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 fijo por servicio: 33,000 dividido entre 110 es igual a 300 pesos. Costo variable del mes: 60 por 110 es igual a 6,600 pesos. Costo total del mes: 33,000 más 6,600 es igual a 39,600 pesos. Ingresos: 520 por 110 es igual a 57,200 pesos. Lo que queda después de todos los costos: 57,200 menos 39,600 es igual a 17,600 pes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ierre del mes: una lista, una hoja y una fecha · Caso trabajado: los 33,000 pesos de un mes con agenda llena (cifras ficticias) · Paso 4 de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lia ya puede comparar escenarios. Con 90 servicios, el mismo costo fijo se reparte en 366.67 pesos por servicio; con 150, en 220. Antes de contratar a una tercera persona, que sería un escalón, puede calcular cuántos servicios necesita para cubrir el nuevo pago. Lo que no hace es usar los 300 pesos como «costo real» de cada servicio en cualquier mes: sabe que es el reparto de octubre, con 110 servicios, y lo tiene fech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erre del mes: una lista, una hoja y una fecha]]></a:t>
            </a:r>
          </a:p>
        </p:txBody>
      </p:sp>
      <p:pic>
        <p:nvPicPr>
          <p:cNvPr id="3" name="" descr="Checklist de cierre de costos">
            <a:hlinkClick r:id="rId3" tooltip="Checklist de cierre de costos"/>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antes de usar el número para revisar preci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1-costos-fijos-y-variables"/>
              </a:rPr>
              <a:t><![CDATA[Ver imagen original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r todo y llamarlo «costos». Una sola columna mezcla la renta con el producto y con la camilla nueva; el total no sirve para decidir porque no distingue lo que cambia con la agenda.]]></a:t>
            </a:r>
          </a:p>
        </p:txBody>
      </p:sp>
      <p:sp>
        <p:nvSpPr>
          <p:cNvPr id="9" name=""/>
          <p:cNvSpPr txBox="1"/>
          <p:nvPr/>
        </p:nvSpPr>
        <p:spPr>
          <a:xfrm>
            <a:off x="514350" y="22764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vidir los fijos entre los servicios de la mejor semana. El costo por servicio se calcula con el periodo completo y con su número real de servicios. Usar la semana más llena produce un número que no se repite y un precio que no cubre los meses floj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rgar la compra de equipo al mes en que se paga. Una camilla se usa durante años. Si se carga completa al mes de la compra, ese mes parece malo y los siguientes demasiado buenos; la decisión de precio queda distorsionad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el sueldo con comisión como si fuera todo fijo. La parte variable deja de aparecer en el costo del servicio y cada atención parece más barata de lo que es cuando la comisión se pag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ago llega aunque el local esté cerrado, empieza en la columna de fij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importe sube de forma proporcional con cada servicio, es variable; si salta de golpe al cambiar la capacidad, es escal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medir cuánto de un pago corresponde a un servicio sin repartir, es indirecto: se cubre con el costo fijo por servici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fijo por servicio se calcula con el total fijo del periodo y los servicios del mismo periodo; nunca con la mejor sema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inversiones y los trámites van en línea aparte y se consultan con un contador; no se reparten por servic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lasificación de un pago cambia, se anota la fecha y la razón para que la comparación entre meses siga siendo váli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0]]></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situaciones se sacan de esta hoja y se llevan a quien corresponde. Primera: cuando hay que decidir el régimen fiscal, registrar el negocio ante el SAT, darse de alta como patrón o elegir el esquema de persona independiente, la pregunta se lleva a un contador o a la autoridad; esta lección nombra los trámites (F-022, F-023, F-024) y no fija montos, tasas ni cuot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0]]></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unda: cuando el total de la hoja no coincide con el banco y la diferencia no se explica con un comprobante, no se ajusta el número a la fuerza: se investiga el movimiento y, si hace falta, se consulta con quien lleva la contabilidad.]]></a:t>
            </a:r>
          </a:p>
        </p:txBody>
      </p:sp>
      <p:sp>
        <p:nvSpPr>
          <p:cNvPr id="10" name=""/>
          <p:cNvSpPr txBox="1"/>
          <p:nvPr/>
        </p:nvSpPr>
        <p:spPr>
          <a:xfrm>
            <a:off x="685800" y="24765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rcera: cuando el negocio está por contratar, ampliar el local o comprar equipo, el cálculo de este curso sirve para comparar escenarios, pero la decisión de inversión y su financiamiento se revisan con un contador o con un asesor financiero. Nada de lo escrito aquí es asesoría fiscal ni financiera personaliza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los costos fijos del mes suman 33,000 pesos y se prestaron 110 servicios. ¿Qué significa el resultado de 300 peso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cada servicio cuesta exactamente 300 pesos y ese debe ser su preci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a cada servicio le corresponde esa parte de los fijos cuando se atienden 110 en el mes.]]></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renta del local cuesta 300 pesos por dí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negocio gana 300 pesos por cada clien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pagos es variable en un estudio de estétic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renta del local.]]></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ueldo base de una colaborador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oducto y los consumibles que se gastan en cada servici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óliza anual del segur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sto fijo es el que no cambia nunca, en ningún mes y con ninguna capaci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agenda baja y los costos fijos no cambian, el costo fijo por servicio sub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ago con su clasificación más probab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nta del loc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ducto usado en cada faci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ueldo base más comis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gunda camilla al amplia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ariable direc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ixto: base fija y comisión variabl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alón e invers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jo de oper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sto fijo por servicio se obtiene dividiendo los costos ___ del periodo entre el número de ___ del mismo periodo. Si la agenda baja y los fijos no cambian, ese costo por servicio ___.]]></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ago según su comportamiento ante la agen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ij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riabl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cal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nta del local con una sola camill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uantes y algodón usados en cada servici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tratación de una segunda colaborador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isión que cobra la terminal por cada cobr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óliza anual del seguro del loc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nta de un segundo cuarto para masaje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cálculo deja de ser confiable.]]></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uní los pagos de los últimos tres meses y los anoté uno por uno.]]></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paré la renta, los sueldos base y el seguro como costos fijos.]]></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ste mes tuve menos clientas, divido los costos fijos entre las clientas de la mejor semana para que el número no suba.]]></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é los 110 servicios del mes y dividí los 33,000 pesos entre ese númer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é la hoja con fecha y dejé marcados los pagos que sigo dudan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7-r01-oa01-costos-fijos-y-v-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7-r01-oa01-costos-fijos-y-v-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7-r01-oa01-costos-fijos-y-v-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7-r01-oa01-costos-fijos-y-v-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7-r01-oa01-costos-fijos-y-v-ex0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7-r01-oa01-costos-fijos-y-v-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7-r01-oa01-costos-fijos-y-v-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7-r01-oa01-costos-fijos-y-v-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separar fijos, variables y escalón, y calcular el costo fijo por servicio sin confundirlo con el precio.]]></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situaciones y clasifica cinco pagos de tu negocio con las tres preguntas antes de repetir la revis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tres pagos que hayas clasificado como fijos y pregúntate si alguno subió el mes que subieron los servicios. Escribe cuál cambiarías de columna y qué dato necesitas para decidirlo.]]></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cos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0]]></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f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aga con local lleno o vacío, dentro de una cap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e o baja con el número de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esca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o por tramo; salta al romperse la cap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fijo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fijo entre servicios del mismo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usa durante años; no se carga completa a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cost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7-r01-oa01-costos-fijos-y-variables"/>
              </a:rPr>
              <a:t><![CDATA[Abrir el juego en el O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os costo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pregunta para clasificar un pag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os costo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cierro una semana, ¿este pago llega igual? Si llega, es fijo al menos para ese period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os costo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costo fijo por servici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os costo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mando los costos fijos del periodo y dividiéndolos entre el número de servicios prestados en ese mismo period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os costo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costo fijo por servicio cambia de un mes a otr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os costo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total fijo se reparte entre más o menos servicios. El número por servicio sube cuando la agenda baja y baja cuando la agenda sub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os costo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a inversión o un trámit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os costo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anota en línea aparte, con fecha y comprobante. No se reparte por servicio ni se mezcla con el producto de cabina; su registro se consulta con un contado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mover un precio, haz la hoja de este mes: separa los pagos con las tres preguntas, calcula el total fijo, divide entre los servicios prestados y anota el resultado con fecha. Si un pago te deja dudando, no lo fuerces: márcalo y resuélvelo con el comprobante o con tu contador. Para la siguiente lección necesitas esa lista y, además, el detalle de un servicio concreto: qué producto consume, cuántas aplicaciones rinde cada envase y cuántos minutos ocupa de punta a punta. Con esos dos papeles se arma la hoja de costeo por servici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2 · SAT. Inscripción al RFC (comunicado oficial del 6 de mayo de 2024 sobre la invitación a inscribirse) · https://www.gob.mx/sat/prensa/sat-invita-a-inscribirse-en-el-rfc-a-quienes-estan-por-iniciar-su-vida-laboral-027-2024 · consulta: 2026-10-25 · alcance: Alcance federal (México): describe el trámite de inscripción al RFC con cita y documentos. No fija régimen fiscal, tasas ni montos; no es la ficha normativ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3 · IMSS. Alta patronal e inscripción en el Seguro de Riesgos de Trabajo o reanudación de actividades (homoclave IMSS-02-001) · https://www.imss.gob.mx/tramites/alta-patronal · consulta: 2026-10-25 · alcance: Alcance federal (México): nombre y requisitos del trámite de alta patronal ante el IMSS cuando se contrata personal. No fija cuotas ni monto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1-costos-fijos-y-variables"/>
              </a:rPr>
              <a:t><![CDATA[Costos fijos y variables: qué cambia cuando cambia la ag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4 · IMSS. Personas Trabajadoras Independientes: incorporación voluntaria al Régimen Obligatorio · https://www.imss.gob.mx/personas-trabajadoras-independientes · consulta: 2026-10-25 · alcance: Alcance federal (México): existe un esquema voluntario para personas independientes con cobertura de seguros. No confirma elegibilidad por ocupación ni fija cuotas; la página mostraba contenido suprimido por el proceso electoral.]]></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2026-10-26T02:22:59Z</dcterms:created>
  <dcterms:modified xsi:type="dcterms:W3CDTF">2026-10-26T02:22:59Z</dcterms:modified>
  <dc:title>Costos fijos y variables: qué cambia cuando cambia la agenda</dc:title>
  <dc:description>Presentación editable del OA «Costos fijos y variables: qué cambia cuando cambia la agenda». Enlace: https://saludyestetica.lumbre.lat/object/sye-c17-r01-oa01-costos-fijos-y-variables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