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4-equipo-y-fun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nciones del equipo: quién hace qué sin inventar cargos ni credenciale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nción no es cargo: qué se responde, no cómo se llam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ventario de funciones: todo lo que pasa en un día, escrit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ventario de funciones: todo lo que pasa en un día, escrit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ventario de funciones: todo lo que pasa en un día, escrit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elega y qué no se deleg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se escribe una función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inventario del día al renglón que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escribe una función sin inventar cargos ni credencial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aldos: qué pasa cuando falta una person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delega y qué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está en la decisión, no en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unión corta y el acuerdo anotad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s funciones del equip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el día completo sin agru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observa un día normal y escribe todo lo que pasa, en orden, desde que se abre la puerta hasta que se guarda el último textil. Se incluyen las tareas que nadie ve: responder el mensaje de la noche anterior, pedir material, revisar una fecha. Si el día no es normal, se espera al siguiente: un inventario hecho sobre un día raro produce funciones r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s funciones del equip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grupa en funciones de tres a seis tar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tareas que comparten un mismo criterio de calidad van juntas. El criterio para agrupar no es quién las hace hoy, sino qué se rompe si nadie las hace. Dales un nombre descriptivo, con verbos: «agenda y primera atención», «preparación e higiene de estaciones». Si dos funciones tienen el mismo nombre, todavía no están sepa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s funciones del equip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scribe qué decide cad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renglones por función: qué hace, qué decide sola y qué reporta. En el renglón de decisión se anotan los límites concretos: hasta qué monto puede comprometer, qué puede reprogramar sin preguntar, qué necesita autorización. Los montos y los plazos los define cada establecimiento; lo que no se deja en blanco es la pregunta de quié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s funciones del equip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gistra el entrenamiento real,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ado de cada función se escribe cómo aprendió la persona a cumplirla: curso tomado con fecha, práctica acompañada con nombre de quien acompañó, capacitación interna con la hoja firmada. Si el renglón queda vacío, la función no está asignada: está supuesta. Y una función supuesta se cumple el primer día que la persona titular n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s funciones del equip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epara las cuatro que no se dele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ir si un servicio se presta, explicar y obtener el consentimiento, verificar la higiene antes de abrir y decidir derivar. Esas cuatro se asignan con nombre y con respaldo entrenado. Todo lo demás se puede delegar en la medida en que esté descrito y verificado, y en el registro se deja constancia de quién verificó, no sólo de quién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las funciones del equip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signa respaldo y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función crítica lleva una segunda persona y una línea sobre qué necesita saber para cubrirla. Escribe también cada cuánto se revisa el inventario de funciones y quién lo hace: ese plazo lo decide cada negocio. En la revisión se actualizan las funciones que cambiaron con el menú, con material nuevo o con una incorporación, y se anota lo que quedó pendiente para la ases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tres personas, catorce funcione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inventari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y cifras inventados y declarados como ficticios. Estudio Nadia, tres personas: una atiende servicios de cabina, una agenda y recibe, una abre y cierra. Al anotar un día normal salieron 41 tareas. Agrupadas, quedaron catorce funciones, y al escribir quién las cumplía apareció el cuadro: la persona de cabina tenía siete funciones, la de recepción tres y la de apertura cuatro. Dos funciones críticas, verificar higiene de apertura y decidir un posponimiento, no tenían dueño escrito: las hacía «quien estuv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tres personas, catorce funcione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reescr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movieron cuatro tareas de la cabina a recepción, todas con verificación escrita: preparar material según lista, registrar producto usado, confirmar citas y armar la lista de compra. Se dejó en cabina la decisión de prestar o posponer y la explicación con consentimiento, con una segunda persona entrenada en seis semanas de práctica acompañada, con fecha. Se eliminó del cartel la palabra «encargada» y se reemplazó por dos nombres de función. La verificación de higiene de apertura quedó asignada a una persona y a su respaldo, con la lista del curso 13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tres personas, catorce funcione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comprob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el caso ficticio registró dos ausencias imprevistas. En la primera, la función de agenda tuvo que cubrirla la segunda persona entrenada y se dejó constancia de dos cosas que no sabía: dónde estaba un material y cómo se reprograma un bloque largo. Esas dos líneas se convirtieron en la capacitación de la semana. En la segunda ausencia se cerró una franja en lugar de improvisar, y la decisión la tomó quien tenía asignada esa función. El inventario se revisó con fecha nueva, y quedó anotado como pendiente lo que corresponde a la asesoría lab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asignar un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una por renglón de l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repara e higieniza las estaciones antes de la primera cita; verifica con la lista; reporta a quien abre; no decide posponer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función se reconoce porque sus verbos son observables, su verificación tiene dueño y su límite está escrito. Las demás opciones son etiquetas que no permiten comprob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rgo es una etiqueta; función es una responsabilidad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4-equipo-y-funcio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está descrita paso a paso, se puede verificar si quedó bien y su error se detecta antes de afectar a algu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condiciones son el criterio. Tiempo y antigüedad no sustituyen la descripción ni la verificación, y un error que se detecta tarde nunca es una tare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delega la ejecución; la verificación queda en alguien co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4-equipo-y-funcio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puede preparar el formulario y acompañar, pero quien obtiene el consentimiento debe poder responder las preguntas que ese servicio genera. La decisión y la explicación no se dele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de las cuatro cosas que no se delegan es la explicación co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4-equipo-y-funcion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hace frágil a un equipo chico no es que una persona haga varias cosas, sino que una función dependa de una sola cabeza sin segunda persona entre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spaldo protege a quien se ausenta y a quien queda aten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4-equipo-y-funcion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hace → Tareas con verbo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decide sola → Límites concretos y hasta dónd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 qué se formó → Curso, fecha y quién acompañó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no hace → El límite que evita que la función crezca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el renglón de entrenamiento, la función está supuesta y no asig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4-equipo-y-funcion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jecución ·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separación es el criterio de delegación: se puede pedir que algo se haga, y alguien tiene que comprobar que quedó bie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legar sin decir quién verifica es no hacerse cargo con buena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4-equipo-y-funcion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firmar las citas del día siguiente → Qué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gistrar el producto usado en cada servicio → Qué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programar una cita hasta dos veces sin preguntar → Qué decide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ceptar una devolución de material hasta un monto propio → Qué decide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cidir si un servicio se presta a una persona concreta → Qué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Interpretar lo que aparece en la piel de la clienta → Qué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renglones se escriben juntos: sin el tercero la función crece si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4-equipo-y-funcio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Título oficial de especialista en salud cutánea otorgado por este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lección, cartel o establecimiento crea una credencial sobre la piel de las personas. Lo que se puede escribir es el entrenamiento real, con fecha y con quién lo acompañ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ólo se anota lo comprobable: curso, fecha, práctica acompañ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4-equipo-y-fun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s funciones que tú cumples en un día, una por línea, con el tiempo que te llevan. Marca las que nadie más sabría hacer y las que haces sin haber sido entrenada para ellas. Lleva esas dos listas a la reunión del equipo: son el orden natural del trabajo de las próxim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repartir sin inv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repartir sin inv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repartir sin inv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función y en qué se diferencia de un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unción es una responsabilidad verificable: tareas concretas, lo que se decide, lo que se reporta y lo que no se hace. Un cargo es una etiqueta que no dice qué pasa el martes a las se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s legítimo delegar un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stá descrita paso a paso, se puede verificar si quedó bien hecha y su error se detecta antes de afectar a alguien. La verificación queda siempre asignada a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no se dele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dir si un servicio se presta o se pospone, explicar y obtener el consentimiento, verificar la higiene antes de la primera cita y decidir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scribe el entrenamiento de un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lo comprobable: qué curso, con qué fecha, con quién se practicó y cuántas veces. Si no hay nada que escribir, la función no está asignada: está su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4-equipo-y-funcion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441" r:id="rId1"/>
    <p:sldLayoutId id="2482002442" r:id="rId2"/>
    <p:sldLayoutId id="2482002443" r:id="rId3"/>
    <p:sldLayoutId id="248200244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d7b4f4316a74fe1991a385d735cd42f6a017538c1884b6f1.jpg"/>
  <Relationship Id="rId3" Type="http://schemas.openxmlformats.org/officeDocument/2006/relationships/hyperlink" Target="https://saludyestetica.lumbre.lat/object/sye-c16-r01-oa04-equipo-y-fun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6-r01-oa04-equipo-y-funciones" TargetMode="External"/>
  <Relationship Id="rId4" Type="http://schemas.openxmlformats.org/officeDocument/2006/relationships/hyperlink" Target="https://saludyestetica.lumbre.lat/object/sye-c16-r01-oa04-equipo-y-funcion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6-r01-oa04-equipo-y-funciones" TargetMode="External"/>
  <Relationship Id="rId4" Type="http://schemas.openxmlformats.org/officeDocument/2006/relationships/hyperlink" Target="https://saludyestetica.lumbre.lat/object/sye-c16-r01-oa04-equipo-y-funcion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6-r01-oa04-equipo-y-funciones" TargetMode="External"/>
  <Relationship Id="rId4" Type="http://schemas.openxmlformats.org/officeDocument/2006/relationships/hyperlink" Target="https://saludyestetica.lumbre.lat/object/sye-c16-r01-oa04-equipo-y-funciones"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hyperlink" Target="https://saludyestetica.lumbre.lat/object/sye-c16-r01-oa04-equipo-y-funciones"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4-equipo-y-funcione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un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quip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n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g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i]]></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edenci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6-r01-oa04-equipo-y-funcion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r las funciones reales de un día de operación, escribir cada una con lo que hace y lo que decide, distinguir qué se delega de qué no, y asignarlas sin inventar cargos oficiales ni credenciales que no exist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16. En un negocio pequeño una persona cumple varias funciones: aquí se escriben con nombre descriptivo, con lo que cada quien decide y con lo que no se delega. Incluye la regla de respaldo para cuando falta una persona y una reunión corta con acuerdos anotado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quipo · funciones · delegación · respaldo · registro · reun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nciones del equipo: quién hace qué sin inventar cargos ni credenci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 trabaja en un negocio de belleza con más manos y menos procesos, y quien opera solo y necesita ver cuántas funciones está cumpliendo. No requiere conocimientos previos. No otorga ningún reconocimiento profesional ni sustituye una asesoría laboral, fiscal o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nciones del equipo: quién hace qué sin inventar cargos ni credenci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tres personas y un grupo de mensajes. Una atiende, otra agenda, la tercera abre y cierra, y nadie sabe quién responde cuando un material llega en mal estado o cuando una clienta pide algo que aquí no se hace. En la pared hay un cartel con cargos que nadie eligió: «encargada», «asistente», «auxiliar». Suena formal y no resuelve nada, porque un cargo no dice qué se hace el martes a las seis de la tarde cuando llega la caja del proveedor y falta agua. Las funciones se escriben distinto: con la tarea, con lo que la persona puede decidir sola y con lo que tiene que escal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nción no es cargo: qué se responde, no cómo se lla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rgo es una etiqueta; una función es una responsabilidad que se puede verificar. «Auxiliar» no dice si esa persona prepara el material, si decide reprogramar una cita o si puede recibir una caja del proveedor. «Prepara y verifica el material de la cabina antes de la primera cita» sí se puede verificar: o está hecho o no está, y si algo falla se sabe a quién preguntar. En un negocio pequeño, donde una persona cumple varias funciones al mismo tiempo, escribir funciones en lugar de cargos es la única manera de que el trabajo no dependa de que alguien se acuerde de lo que hace su compañe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nción no es cargo: qué se responde, no cómo se lla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también cambia la conversación incómoda. Cuando algo se hace mal, un equipo con cargos discute jerarquías; un equipo con funciones revisa la función: qué paso faltó, quién responde por ese paso y qué cambia para que no vuelva a faltar. La conversación deja de tratar sobre la persona y pasa a tratar sobre el procedimiento. Y cambia la conversación de dinero, que se trabaja en el curso 17: se puede pagar por las funciones que se cumplen y por las que se aprenden, en lugar de pagar por un título colgado en la pared que nadie definió con precis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ntario de funciones: todo lo que pasa en un día, escri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partida es una lista, no un organigrama. Se toma un día normal y se anota todo lo que pasa: abrir, encender luces, revisar agua, preparar material, higienizar estaciones, recibir a quien llega, leer la ficha, explicar el servicio, prestarlo, limpiar entre personas, cobrar, anotar el material usado, reponer, lavar textiles, responder mensajes, agendar la semana siguiente, recibir la caja del proveedor, revisar fechas, anotar un incidente, cerrar. La lista se hace en una hoja y sorprende: casi siempre hay más de veinte cosas, y varias no están en la cabeza de na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ntario de funciones: todo lo que pasa en un día, escri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agrupan en funciones, de tres a seis tareas por función, y se escribe al lado quién la cumple hoy. Aquí aparece el problema real de los equipos pequeños: una persona con ocho funciones y otra con dos, o dos personas que cumplen la misma función sin saberlo y se estorban. El inventario no busca repartir parejo por principio; busca que cada tarea tenga un dueño visible y que nadie cargue con una función que no pidió y que no le alcanza el tiempo para hacerla bien. La hoja se guarda con fecha y es el punto de partida de la siguiente actualiz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ntario de funciones: todo lo que pasa en un día, escri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uede afirmar de una fun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ólo lo comprobable: qué tareas cumple, qué decide, a quién reporta y con qué entrenamiento real se hizo, con fecha y con quién. Esta lección no crea cargos oficiales, no otorga reconocimientos profesionales ni certifica a nadie, y no habilita para prestar servicios que corresponden a otro ámbi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ventario de funciones: todo lo que pasa en un día, escri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cosas que no se delega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dir si un servicio se presta a una persona concreta o se pospone; explicar el servicio y obtener el consentimiento; verificar la higiene antes de la primera cita; decidir derivar. Se puede delegar la preparación de cualquiera de esas tareas, nunca la decisión.]]></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nglón de «qué no hace»]]></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a función se escribe con su límite. Sin ese renglón, la función crece hasta que alguien la cumple a medias y aparece un incidente que se registra como descuido, cuando era diseñ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lega y qué no se deleg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ede delegar toda tarea que cumpla tres condiciones: está descrita paso a paso, se puede verificar si quedó bien hecha y su error tiene consecuencias que se detectan antes de afectar a una persona. Preparar material, ordenar la cabina, registrar el uso de un producto, recibir una caja contra la lista, recordar una cita, lavar textiles según el procedimiento escrito. En todos esos casos lo que se delega es la ejecución, y la verificación queda en alguien con criterio para detectarla. Delegar sin decir quién verifica es la forma más elegante de no hacerse car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lega y qué no se deleg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delegan cuatro cosas, y conviene tenerlas escritas en la pared. La decisión de prestar un servicio a una persona concreta, incluido el posponerlo cuando faltan condiciones o aparece algo que no se puede explicar. La explicación previa y el consentimiento: se puede preparar el formulario, pero quien obtiene el consentimiento tiene que poder responder las preguntas que ese servicio genera. La verificación final de higiene antes de la primera cita del día. Y la decisión de derivar, que no le corresponde a un negocio de estética. Esas cuatro requieren criterio formado y responsabilidad sobre el result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lega y qué no se delega]]></a:t>
            </a:r>
          </a:p>
        </p:txBody>
      </p:sp>
      <p:pic>
        <p:nvPicPr>
          <p:cNvPr id="3" name="" descr="Cómo se escribe una función en cuatro pasos">
            <a:hlinkClick r:id="rId3" tooltip="Cómo se escribe una función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inventario del día al renglón que se puede verifi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4-equipo-y-funcion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una función sin inventar cargos ni credenci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cabe en seis renglones. Nombre descriptivo de la función, escrito con lo que hace y no con un título: «preparación e higiene de estaciones», «agenda y primera atención». Qué hace, en tres o cuatro frases con verbos observables. Qué decide sola, y hasta dónde. Qué reporta y a quién. Con qué se formó para poder hacerla, dicho con honestidad: un curso tomado, una práctica acompañada, una capacitación interna con fecha. Y qué no hace, que es el renglón que evita que la función crezca sola hasta que alguien la cumpla m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una función sin inventar cargos ni credenci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quinto renglón es el que más cuidado pide. En este sector circulan nombres de cursos, niveles y reconocimientos que no existen, y escribirlos en una función no vuelve real nada: hace que alguien asuma una responsabilidad sobre un respaldo que no tiene. Lo que sí se puede escribir es lo comprobable: qué curso se tomó, con qué fecha, con quién se practicó y cuántas veces. Si la función requiere un entrenamiento que nadie del equipo tiene, la función no se asigna: se deja como pendiente y el servicio correspondiente no se ofrece, que es la decisión que se aprendió en el menú.]]></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scribe una función sin inventar cargos ni credenci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repartir el trabajo, con la decisión que les corresponde. Salarios, contratos y horarios no se afirman aquí: los fija cada negocio con la normativa aplicable y su asesorí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371725"/>
                <a:gridCol w="2771775"/>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acumula ocho funciones y otra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escribe el inventario y se mueven tareas con nombre y 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tir no es dividir la lista: es que cada tarea tenga a quién pregunta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hace una tarea para la que nadie lo entre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spende esa tarea hasta entrenar y verificar, o se quita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uena voluntad no sustituye el entrenamiento ni la 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371725"/>
                <a:gridCol w="2771775"/>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escribir «especialista certificada» en la 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escribe con lo comprobable: curso, fecha, con quién se practic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lección ni cartel crea una credencial que no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la única persona que sabe abrir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signa respaldo y se escribe dónde están las llaves y acc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unción crítica con una sola cabeza es un cierre improvi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371725"/>
                <a:gridCol w="2771775"/>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ersonas deciden cosas distintas frente a la cl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fine quién decide cada una de las cuatro que no se deleg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consistencia se lee como que aquí se atiende como se pu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la duda de qué corresponde al contr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pendiente y va a asesoría; se anota en la reu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fije la normativa aplicable según ciudad, estado y act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qué pasa cuando falta una pers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equipo de tres, faltar una es perder un tercio de la capacidad y, casi siempre, perder una función completa: la de abrir, la de cobrar o la de verificar la higiene. El respaldo se escribe: para cada función, quién la cubre y qué necesita saber para cubrirla sin improvisar. No hace falta que todos hagan todo; hace falta que ninguna función dependa de una sola cabeza. La regla práctica es que cada función crítica tenga una segunda persona entrenada y que esa segunda persona sepa dónde está el procedimie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qué pasa cuando falta una pers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paldo también protege a quien se ausenta. Si la única persona que sabe la contraseña de la agenda o la ubicación del material no llega, el negocio no cierra: delega. Y protege a la persona atendida, porque evita la situación en que alguien hace una tarea que no le corresponde para no dejar a media clienta. Cuando no hay respaldo posible, la decisión correcta es cerrar esa franja o ese servicio por ese día, y decirlo con tiempo. Esa decisión también es una función, y alguien tiene que poder tomar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qué pasa cuando falta una persona]]></a:t>
            </a:r>
          </a:p>
        </p:txBody>
      </p:sp>
      <p:pic>
        <p:nvPicPr>
          <p:cNvPr id="3" name="" descr="Qué se delega y qué se queda">
            <a:hlinkClick r:id="rId3" tooltip="Qué se delega y qué se qued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está en la decisión, no en la tare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4-equipo-y-funcion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unión corta y el acuerdo anot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ce minutos, tres preguntas, una hoja. Qué se cumplió de lo acordado la semana pasada. Qué función se trabó y por qué. Qué se cambia esta semana y quién lo hace. Sin acta larga ni formato: una hoja con fecha, tres líneas y un nombre por línea. Nada más; el acta larga es la forma educada de no reunirse. La reunión es el momento en que el inventario de funciones se actualiza, porque las funciones cambian cuando cambia el menú, cuando llega material nuevo o cuando entra alguien al equipo, y una función que no se actualiza se convierte en costumb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unión corta y el acuerdo anot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temas que no se resuelven en esa reunión y conviene decirlo en voz alta. El primero es la salud de una persona atendida: cuando aparece algo que no se puede explicar con la información del producto, se sigue el camino del curso 14, no el criterio del grupo. El segundo es la relación de trabajo: horarios, pagos, contratos y derechos son decisiones que dependen de lo que fije la normativa aplicable según ciudad, estado y actividad, y se resuelven con tu proveedor de asesoría. En el registro de la reunión se anota la duda y queda pendiente; no se improvisa una respuesta que suene ofici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corta y el acuerdo anotado · Procedimiento: escribir las funciones del equip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el día completo sin agrupar]]></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observa un día normal y escribe todo lo que pasa, en orden, desde que se abre la puerta hasta que se guarda el último textil. Se incluyen las tareas que nadie ve: responder el mensaje de la noche anterior, pedir material, revisar una fecha. Si el día no es normal, se espera al siguiente: un inventario hecho sobre un día raro produce funciones rar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corta y el acuerdo anotado · Procedimiento: escribir las funciones del equip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rupa en funciones de tres a seis tare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areas que comparten un mismo criterio de calidad van juntas. El criterio para agrupar no es quién las hace hoy, sino qué se rompe si nadie las hace. Dales un nombre descriptivo, con verbos: «agenda y primera atención», «preparación e higiene de estaciones». Si dos funciones tienen el mismo nombre, todavía no están separad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corta y el acuerdo anotado · Procedimiento: escribir las funciones del equip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decide cada fun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nglones por función: qué hace, qué decide sola y qué reporta. En el renglón de decisión se anotan los límites concretos: hasta qué monto puede comprometer, qué puede reprogramar sin preguntar, qué necesita autorización. Los montos y los plazos los define cada establecimiento; lo que no se deja en blanco es la pregunta de quién dec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corta y el acuerdo anotado · Procedimiento: escribir las funciones del equip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el entrenamiento real, con fech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ado de cada función se escribe cómo aprendió la persona a cumplirla: curso tomado con fecha, práctica acompañada con nombre de quien acompañó, capacitación interna con la hoja firmada. Si el renglón queda vacío, la función no está asignada: está supuesta. Y una función supuesta se cumple el primer día que la persona titular no está.]]></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corta y el acuerdo anotado · Procedimiento: escribir las funciones del equip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s cuatro que no se delega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si un servicio se presta, explicar y obtener el consentimiento, verificar la higiene antes de abrir y decidir derivar. Esas cuatro se asignan con nombre y con respaldo entrenado. Todo lo demás se puede delegar en la medida en que esté descrito y verificado, y en el registro se deja constancia de quién verificó, no sólo de quién hiz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corta y el acuerdo anotado · Procedimiento: escribir las funciones del equip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igna respaldo y fecha de revis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unción crítica lleva una segunda persona y una línea sobre qué necesita saber para cubrirla. Escribe también cada cuánto se revisa el inventario de funciones y quién lo hace: ese plazo lo decide cada negocio. En la revisión se actualizan las funciones que cambiaron con el menú, con material nuevo o con una incorporación, y se anota lo que quedó pendiente para la asesorí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corta y el acuerdo anotado · Caso trabajado: tres personas, catorce funciones (cifras ficticias) · Paso 1 de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de partid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y cifras inventados y declarados como ficticios. Estudio Nadia, tres personas: una atiende servicios de cabina, una agenda y recibe, una abre y cierra. Al anotar un día normal salieron 41 tareas. Agrupadas, quedaron catorce funciones, y al escribir quién las cumplía apareció el cuadro: la persona de cabina tenía siete funciones, la de recepción tres y la de apertura cuatro. Dos funciones críticas, verificar higiene de apertura y decidir un posponimiento, no tenían dueño escrito: las hacía «quien estuvie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corta y el acuerdo anotado · Caso trabajado: tres personas, catorce funciones (cifras ficticias) · Paso 2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escribió]]></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ovieron cuatro tareas de la cabina a recepción, todas con verificación escrita: preparar material según lista, registrar producto usado, confirmar citas y armar la lista de compra. Se dejó en cabina la decisión de prestar o posponer y la explicación con consentimiento, con una segunda persona entrenada en seis semanas de práctica acompañada, con fecha. Se eliminó del cartel la palabra «encargada» y se reemplazó por dos nombres de función. La verificación de higiene de apertura quedó asignada a una persona y a su respaldo, con la lista del curso 13 al l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unión corta y el acuerdo anotado · Caso trabajado: tres personas, catorce funciones (cifras ficticias) · Paso 3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comprobó]]></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el caso ficticio registró dos ausencias imprevistas. En la primera, la función de agenda tuvo que cubrirla la segunda persona entrenada y se dejó constancia de dos cosas que no sabía: dónde estaba un material y cómo se reprograma un bloque largo. Esas dos líneas se convirtieron en la capacitación de la semana. En la segunda ausencia se cerró una franja en lugar de improvisar, y la decisión la tomó quien tenía asignada esa función. El inventario se revisó con fecha nueva, y quedó anotado como pendiente lo que corresponde a la asesoría labor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unión corta y el acuerdo anotado]]></a:t>
            </a:r>
          </a:p>
        </p:txBody>
      </p:sp>
      <p:pic>
        <p:nvPicPr>
          <p:cNvPr id="3" name="" descr="Checklist antes de asignar una función">
            <a:hlinkClick r:id="rId3" tooltip="Checklist antes de asignar una func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una por renglón de la fun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4-equipo-y-funciones"/>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ir el trabajo por antigüedad. Quien lleva más tiempo acumula las funciones difíciles y las invisibles. Al año, el negocio depende de una sola cabeza y la persona nueva no sabe cubrir nada cuando falta la titul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credenciales que no existen. Poner en la función un título o una certificación que nadie otorgó no respalda nada: hace que alguien asuma una responsabilidad sobre un papel que no existe, y que la clienta espere algo que aquí no se puede d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una decisión sin decir quién verifica. La tarea se hace y nadie la revisa. El error aparece tarde, cuando ya afectó a una persona, y se registra como descuido individual cuando era un hueco de diseñ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función de apertura sin respaldo. Abrir, verificar higiene y preparar material es la función que sostiene todo lo demás. Si depende de una sola persona, el negocio abre tarde o abre sin la lista de verificación cumpli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tarea no se puede verificar, no se delega: primero se escribe el paso y su criterio de bien hech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decisiones que no se delegan llevan nombre propio y segunda persona entrena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nglón de entrenamiento queda vacío, la función no está asignada: está supues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función se escribe con una credencial que no se pueda mostrar con fecha y con quié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función crítica tiene respaldo escrito; si no lo hay, se cierra la franja en lugar de improvis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toca contrato, horario o pago queda pendiente y se resuelve con asesoría según la normativa aplicab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aminos, escritos en la hoja de funciones. Uno: cuando la decisión es sobre el cuerpo de una persona atendida, o aparece algo que no se puede explicar con la información del producto, se sigue el curso 14: se detiene el paso, se registra y se indica que lo valore un profesional sanitario; nadie del equipo interpreta lo que ve, ni siquiera la persona con más años en el negocio.]]></a:t>
            </a:r>
          </a:p>
        </p:txBody>
      </p:sp>
      <p:sp>
        <p:nvSpPr>
          <p:cNvPr id="11" name=""/>
          <p:cNvSpPr txBox="1"/>
          <p:nvPr/>
        </p:nvSpPr>
        <p:spPr>
          <a:xfrm>
            <a:off x="685800" y="3505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cuando la función requiere un entrenamiento que no existe en el equipo, el servicio no se presta hasta tenerlo, y se anota como capacitación pendi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uando la conversación es de contratos, horarios, pagos o derechos de quien trabaja, esta lección no resuelve: lo fije la normativa aplicable según ciudad, estado y actividad, y se consulta con tu proveedor de asesoría, dejando el pendiente anotado en la reun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redacciones describe mejor una función de un negocio pequeñ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uxiliar general, apoyo en lo que se necesi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pecialista certificada en bienestar integral.»]]></a:t>
            </a:r>
          </a:p>
        </p:txBody>
      </p:sp>
      <p:sp>
        <p:nvSpPr>
          <p:cNvPr id="11" name=""/>
          <p:cNvSpPr txBox="1"/>
          <p:nvPr/>
        </p:nvSpPr>
        <p:spPr>
          <a:xfrm>
            <a:off x="666750" y="3076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para e higieniza las estaciones antes de la primera cita; verifica con la lista; reporta a quien abre; no decide posponer servicio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odo lo relacionado con la cabi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area nueva aparece en el día a día. ¿Cuándo se puede deleg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la persona tiene tiempo libre en la agen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está descrita paso a paso, se puede verificar si quedó bien y su error se detecta antes de afectar a alguie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la persona lleva más tiempo en el negocio que las demá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la tarea es pequeña y no importa cómo salg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licar un servicio y obtener el consentimiento se puede delegar por completo en quien recibe a la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equipo pequeño es normal que una persona cumpla varias funciones, siempre que cada función tenga respaldo escri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nglón de una función con lo que debe quedar escri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hac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decide sol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qué se formó]]></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no hace]]></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ímites concretos y hasta dónde lleg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rso, fecha y quién acompañó la prácti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límite que evita que la función crezca sol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areas con verbos observab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elega la ___ de la tarea, pero la ___ queda siempre en alguien con nomb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a qué renglón de la función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hac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decide sol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no hac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firmar las citas del día siguient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gistrar el producto usado en cada servic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programar una cita hasta dos veces sin pregunt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eptar una devolución de material hasta un monto prop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cidir si un servicio se presta a una persona concret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Interpretar lo que aparece en la piel de la client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una función se apoya en algo que no exist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para e higieniza las estaciones antes de la primera ci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rifica con la lista de apertura y firma la hoj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ítulo oficial de especialista en salud cutánea otorgado por este establecimiento.]]></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brió el curso de higiene del curso 13, con fecha y constancia intern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decide posponer servicios: reporta a quien tiene esa fun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6-r01-oa04-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6-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6-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6-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scribir una función con sus verbos observables, su decisión, su entrenamiento real y su respald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qué se delega y escribe las cuatro decisiones que en tu negocio no se delegan, con nomb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s funciones que tú cumples en un día, una por línea, con el tiempo que te llevan. Marca las que nadie más sabría hacer y las que haces sin haber sido entrenada para ellas. Lleva esas dos listas a la reunión del equipo: son el orden natural del trabajo de las próximas semanas.]]></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partir sin inve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819400"/>
                <a:gridCol w="5295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que no se puede 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ilidad con verbos observables y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decisiones no deleg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tar o posponer, consentimiento, verificación de higiene,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namiento de una 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 con fecha y práctica acompañada, o qued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partir sin inve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819400"/>
                <a:gridCol w="5295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persona entrenada y procedimiento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partir sin invent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6-r01-oa04-equipo-y-funciones"/>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funcione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función y en qué se diferencia de un carg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funcione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unción es una responsabilidad verificable: tareas concretas, lo que se decide, lo que se reporta y lo que no se hace. Un cargo es una etiqueta que no dice qué pasa el martes a las sei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funcione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s legítimo delegar una tare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funcione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stá descrita paso a paso, se puede verificar si quedó bien hecha y su error se detecta antes de afectar a alguien. La verificación queda siempre asignada a una perso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funcione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no se delega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funcione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dir si un servicio se presta o se pospone, explicar y obtener el consentimiento, verificar la higiene antes de la primera cita y decidir deriv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funcione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scribe el entrenamiento de una fun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scribir funcione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o comprobable: qué curso, con qué fecha, con quién se practicó y cuántas veces. Si no hay nada que escribir, la función no está asignada: está supues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esta lección es una hoja con fecha: el inventario de un día, las funciones agrupadas con nombre descriptivo, lo que cada una decide, el entrenamiento real con fecha y la segunda persona entrenada. Cuatro decisiones no se delegan, y quien las cumple puede explicar por qué las cumple. Ninguna función se escribe con una credencial que no exista ni con un cargo que nadie definió: se escribe con verbos que se puedan verificar. Con eso el negocio deja de depender de la memoria de una persona y gana algo más útil: que el trabajo se pueda revisar, corregir y cubrir cuando alguien fal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DIVISION · División del trabajo, Wikipedia en español: fragmentación de tareas y su relación con la productividad · https://es.wikipedia.org/wiki/Divisi%C3%B3n_del_trabajo · consulta: 2026-10-25 · alcance: Principio general de organización del trabajo, sin valor normativo ni relación con el sector de la belleza. Se usa para justificar por qué el reparto de tareas exige verific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OB-BB-MIPYME · Día de las microempresas y las pequeñas y medianas empresas, Banco del Bienestar, Gobierno de México · https://www.gob.mx/bancodelbienestar/articulos/dia-de-las-microempresas-y-las-pequenas-y-medianas-empresas?idiom=es · consulta: 2026-10-25 · alcance: Artículo institucional del 27 de junio de 2018, con cifras de todos los sectores del país. No es un dato del sector de la belleza ni una tasa de crecimiento; sólo dimensiona el tamaño habitual de los equip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4-equipo-y-funciones"/>
              </a:rPr>
              <a:t><![CDATA[Funciones del equipo: quién hace qué sin inventar cargos ni creden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CAPAS · Regla editorial de la casa: capas A, B y C · consulta: 2026-10-25 · alcance: Buena práctica general con razonamiento operativo (A), requisito mexicano con fuente oficial abierta verificada (B) y decisión configurable por cada establecimiento (B y C). Contratos, horarios y pagos quedan en C y declarados pendientes de asesorí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y asesoría fiscal: no realizadas, pendiente donde se menciona normativa. Material introducto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2026-10-26T03:42:48Z</dcterms:created>
  <dcterms:modified xsi:type="dcterms:W3CDTF">2026-10-26T03:42:48Z</dcterms:modified>
  <dc:title>Funciones del equipo: quién hace qué sin inventar cargos ni credenciales</dc:title>
  <dc:description>Presentación editable del OA «Funciones del equipo: quién hace qué sin inventar cargos ni credenciales». Enlace: https://saludyestetica.lumbre.lat/object/sye-c16-r01-oa04-equipo-y-funciones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