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3-agenda-y-capacid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genda, tiempos y capacidad: medir los propios antes de llenar la seman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iempo que se cobra no es el tiempo que se ocupa»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iempo que se cobra no es el tiempo que se ocupa»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mide el tiempo propio: la hoja de registr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mide el tiempo propio: la hoja de registr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mide el tiempo propio: la hoja de registr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loques, colchones y bloqueos: cómo se escribe la agend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ómo se arma un bloque: cuatro medidas prop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l cronómetro a la agenda, sin copiar duraciones de otra 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pacidad de una persona y capacidad de una cabina no son lo mism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registra además de los tiempos y para qué sirve»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registra además de los tiempos y para qué sirve»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os capacidades que se miden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del día es la menor de las dos: se calculan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de agenda que se pagan con seguridad»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edir y calcular la capacidad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para la hoja y el cronóme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fila por servicio prestado, con columnas para inicio de preparación, inicio y fin del servicio, fin del cierre de estación, quién atendió y qué se atravesó. Imprímela y tenla a la mano: el registro que se llena al final del día desde la memoria ya no es un registro, es un recuerdo. Asigna quién la captura para que no dependa de que alguien se acu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edir y calcular la capacidad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Mide tres veces cada servicio del men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servicio, al menos tres veces, y a todas las personas que lo prestan. Si un servicio aparece con dos duraciones muy distintas, se anotan las dos: la diferencia es información sobre habilidad o sobre material, no un error que se promedia. No se descarta el caso lento: es el que define si la agenda se va a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edir y calcular la capacidad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Separa los tres tiempos y súma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paración, servicio y cierre. El resultado es el tiempo real del servicio, y se escribe junto al nombre en la hoja del menú. Si el cierre incluye pasos que dependen de la etiqueta de un producto, se anota la referencia a esa etiqueta en lugar de inventar un número: el dato lo da el fabricante o el proveedor del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edir y calcular la capacidad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rma los bloques y define el colch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bloque lleva el tiempo real más un colchón. El tamaño del colchón lo decide el negocio con su registro de retrasos y de cancelaciones; no hay un número que valga para todos. Se escribe también qué pasa cuando una persona llega tarde: si el bloque se acorta o se reprograma, y quién decide. Esas dos reglas se comunican a la clienta antes de la cita, no en el momento del en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edir y calcular la capacidad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alcula las dos capacidades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pacidad de la persona: horas disponibles menos bloqueos, divididas entre el tamaño de sus bloques. Capacidad de la cabina: horas de la cabina divididas entre los bloques de los servicios que admite, contando su cierre. Anota los dos números y marca cuál es el menor: ése es el techo real del día. Repite el cálculo por horario y por día de la semana, porque el techo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edir y calcular la capacidad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cada semana con una so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cerrar la semana: ¿qué bloque se cumplió y cuál no? Lo que no se cumplió se anota con su motivo, y se decide un cambio para la semana siguiente, uno solo. Con cuatro semanas de registro ya hay base para tocar el menú, el precio del curso 17 y la decisión de si hace falta una persona o una cabina más. Sin esas cuatro semanas, cualquier cambio es una corazonada con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en que sobraban citas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El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s y cifras inventados y declarados como ficticios. Salón Concepción, una persona que atiende y una cabina. La agenda marcaba servicios de cuarenta minutos y ocho citas al día. Al medir una semana con cronómetro, la preparación promedio resultó de nueve minutos, el servicio de treinta y ocho y el cierre de estación de quince: cincuenta y dos minutos por bloque en lugar de cuarenta. Ocho bloques de cincuenta y dos minutos más los bloqueos de apertura y cierre daban, en la jornada registrada, menos citas de las que se estaban vend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en que sobraban citas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se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escribieron los bloques con el tiempo medido y se agregó un colchón que el negocio decidió en diez minutos por bloque. Se bloquearon por escrito veinte minutos al abrir para preparar material y quince al cerrar para lavar textiles y anotar inventario. La capacidad de la cabina se calculó aparte y coincidió con la de la persona, así que no hizo falta una cabina nueva: lo que faltaba eran bloques honestos. Las citas que ya estaban vendidas por encima del techo real se reprogramaron con aviso, y la explicación de por qué se hizo fue la hoja, no una exc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en que sobraban citas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vio a las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al cuarto sábado el retraso acumulado registrado pasó de una hora y diez minutos a once minutos, y la columna de no-show bajó porque las citas se movieron a los horarios que el propio registro marcaba como más cumplidos. Lo que no cambió fue el número de servicios posibles por hora: ese quedó igual y se vio con claridad, que es lo que permite hablar de precio en el curso 17 sin adivinar. La hoja se siguió llenando una semana por mes, porque los tiempos se mueven cuando cambia el material o cambia quien ati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cerrar la semana en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te comprobaciones con la hoja de registro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incuenta y cinco minutos, porque es la suma de los tres tiempos medidos, más el colchón que decida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bloque se arma con los tres tiempos medidos por separado: preparación, servicio y cierre. Al total se agrega el colchón, cuyo tamaño decide cada negocio con su propio registro de retr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gendar sólo el tiempo del servicio acumula retraso y se paga acortando la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3-agenda-y-capacida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capacidad del día es la menor entre la de las manos y la de la cabina, porque el cierre de estación compartido limita a las 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manos y la cabina son dos capacidades distintas que se calculan por separado. Cuando comparten el cierre de la estación, ése es el cuello de botella y define el techo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persona con dos cabinas divide su capacidad; dos personas con una cabina la compar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3-agenda-y-capacida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medio esconde el caso lento, que es el que rompe la agenda un día lleno. Se agenda con el tiempo mayor medido, o con una decisión escrita sobre qué caso se acepta como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bjetivo es una agenda que se cumpla, no una que se vea l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3-agenda-y-capacida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no están bloqueados, se hacen a costa de la siguiente cita o no se hacen. Un bloqueo no es tiempo libre: es trabajo que la agenda debe recono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bloqueos son la diferencia entre una agenda que se sostiene y una que se cumple sólo si nada p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3-agenda-y-capacida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paración → Abrir material y dejar la estación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rvicio → Las manos sobr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ierre → Limpiar, ventilar, registrar y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lchón → El espacio que absorbe el impre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primeros se miden con cronómetro; el último se decide con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3-agenda-y-capacida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ierre ·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ierre entra en el bloque porque es tiempo de negocio, y el techo del día lo fija la menor de las dos capacidades, no la que se des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anos y cabina se cuentan por separado porque se limitan por motivo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3-agenda-y-capacida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eparar la estación antes de sentar a la persona → Dentro del blo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impiar y ventilar la cabina al terminar → Dentro del blo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var los textiles al cierre de la jornada → Como bloqueo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visar fechas de producto del inventario → Como bloqueo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reunión corta del equipo del viernes → Como bloqueo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ntar en voz alta cuántas citas se vendieron → No es tiempo de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 algo se hace todos los días y no está escrito, se hace a costa de un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3-agenda-y-capacida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ara recuperar el retraso, hoy se acorta la limpieza de la es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cortar la limpieza para recuperar tiempo es el error que esta lección intenta hacer visible: el retraso no se paga con el protocolo de higiene, se paga reorganizando los bloq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 el cierre no cabe, el bloque está mal ar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3-agenda-y-capacida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el servicio más pedido de tu semana y anota sus tres tiempos con cronómetro, tres veces. Escribe cuál de los tres se te estaba yendo de la agenda y qué bloque nuevo le pondrías. Cierra con una línea: qué vas a bloquear a partir de ahora que antes no aparecía en ningún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no agendar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no agendar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irve un tiempo de servicio copiado de otra 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describe tu material, tu cabina ni tu público. Se ve bien en el papel y se rompe el primer día lleno, y lo que se acorta entonces es la limpieza y la ex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mide bien u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 menos tres veces, a todas las personas que lo prestan, anotando preparación, servicio y cierre por separado, y conservando el caso lento en lugar de promedi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bloqueo y por qué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abajo diario que no es cita: preparar material, lavar textiles, cerrar caja, reponer inventario, capacitar. Si no está bloqueado, se hace a costa de la siguiente cita o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viene agregar una persona o una cab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registro muestra cuál de las dos capacidades es la menor y está saturada de verdad. Si el retraso viene de bloques mal armados, agregar manos no lo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3-agenda-y-capacida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804" r:id="rId1"/>
    <p:sldLayoutId id="2482010805" r:id="rId2"/>
    <p:sldLayoutId id="2482010806" r:id="rId3"/>
    <p:sldLayoutId id="248201080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3b94f6ea101d5c2fc8ff635d8b0c128e646458ae030392f1.jpg"/>
  <Relationship Id="rId3" Type="http://schemas.openxmlformats.org/officeDocument/2006/relationships/hyperlink" Target="https://saludyestetica.lumbre.lat/object/sye-c16-r01-oa03-agenda-y-capacidad"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6-r01-oa03-agenda-y-capacidad" TargetMode="External"/>
  <Relationship Id="rId4" Type="http://schemas.openxmlformats.org/officeDocument/2006/relationships/hyperlink" Target="https://saludyestetica.lumbre.lat/object/sye-c16-r01-oa03-agenda-y-capacidad"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6-r01-oa03-agenda-y-capacidad" TargetMode="External"/>
  <Relationship Id="rId4" Type="http://schemas.openxmlformats.org/officeDocument/2006/relationships/hyperlink" Target="https://saludyestetica.lumbre.lat/object/sye-c16-r01-oa03-agenda-y-capacidad"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6-r01-oa03-agenda-y-capacidad" TargetMode="External"/>
  <Relationship Id="rId4" Type="http://schemas.openxmlformats.org/officeDocument/2006/relationships/hyperlink" Target="https://saludyestetica.lumbre.lat/object/sye-c16-r01-oa03-agenda-y-capacidad"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hyperlink" Target="https://saludyestetica.lumbre.lat/object/sye-c16-r01-oa03-agenda-y-capacidad" TargetMode="External"/>
  <Relationship Id="rId4"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3-agenda-y-capacidad"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gen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mp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pac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p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n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man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6-r01-oa03-agenda-y-capacidad"/>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con una hoja de registro el tiempo real de preparación, servicio y limpieza de cada servicio, armar bloques y bloqueos, y calcular la capacidad diaria de una persona y de una cabina con datos propio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16. No se da ningún tiempo estándar del sector: se enseña a medir los propios con una hoja de registro, a convertir esa medida en bloques con su limpieza, y a calcular cuántos servicios caben por persona y por cabina en un día re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genda · tiempos · capacidad · bloques · limpieza · regi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enda, tiempos y capacidad: medir los propios antes de llenar la sema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en agenda servicios a diario y decide cuántos caben, y quien quiere saber si le hace falta una persona o una cabina más. No requiere conocimientos previos. No sustituye una asesoría y no habilita para prestar servicios fuera del alcance del negoc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enda, tiempos y capacidad: medir los propios antes de llenar la sema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genda dice cuarenta minutos. Entre que se prepara el puesto, se recibe a la persona, se hace el servicio, se limpia la estación y se anota lo que se usó, la siguiente clienta lleva quince minutos esperando y la explicación final se acortó porque ya estaba tocando la puerta. Nadie decidió eso: lo decidió una duración que se copió de otra parte. En esta lección no hay tiempos estándar, porque un tiempo copiado es una promesa prestada. Lo que sí hay es una hoja, un cronómetro y una semana de trabajo normal para medir lo que tarda tu negocio, y con esa medida armar bloques que dejen espacio para limpiar y para explic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iempo que se cobra no es el tiempo que se ocup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servicio ocupa tres tiempos distintos y casi siempre se agenda sólo el segundo. Está el tiempo de preparación: abrir material, revisar que la herramienta esté limpia y en condiciones, preparar la estación, leer la ficha de quien llega.]]></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 el tiempo de servicio, las manos sobre la persona, que es el único que suele escribirse en la agenda. Y está el tiempo de cierre: retirar material, limpiar y desinfectar según lo que indique la etiqueta, ventilar, guardar, anotar lo que se usó y cobr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iempo que se cobra no es el tiempo que se ocup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son tiempo de negocio, y los tres los paga alguien: la persona que espera, la que se queda sin explicación o la que limpia después de su horar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iempo que se cobra no es el tiempo que se ocup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stancia entre el bloque y el tiempo real no se reparte: se acumula. Un día con seis servicios y una diferencia pequeña por servicio termina en una hora de retraso, y ese retraso se resuelve acortando lo único que se puede acortar sin que se note en el momento, que es la limpieza y la explicación. Por eso el retraso de la agenda es un problema de seguridad antes que un problema de cortesía. Cuando la lista de verificación del curso 13 no se puede cumplir, casi nunca falta voluntad: falta tiempo escrito en la agen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mide el tiempo propio: la hoja de registr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tiene una fila por servicio prestado y columnas simples: fecha y hora de inicio, quién atiende, qué servicio es, hora en que empieza la preparación, hora en que empieza el servicio, hora en que termina, hora en que la estación queda limpia y lista para entrar, y una última columna para lo que se atravesó. No hace falta un sistema: alcanza una hoja impresa y un cronómetro. Lo importante es que el registro capture los tres tiempos por separado, porque si se anota sólo «una hora» no se puede saber dónde se va el día ni qué se puede mejor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mide el tiempo propio: la hoja de registr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reglas para que la medida sirva. Medir al menos tres veces cada servicio, porque el primero casi siempre es distinto. Medir también el caso lento: el objetivo es armar una agenda que se cumpla, no una que se vea llena. Y medir a todas las personas que prestan el servicio, porque dos manos distintas producen dos números distintos y el menú se agenda con el rango completo. Una semana normal basta; si la semana tuvo un evento raro o una falta de material, se anota al margen y no se usa ese dato como si fuera el habitu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mide el tiempo propio: la hoja de registr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tiempos de otro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sta lección no se da ningún tiempo estándar de servicio ni porcentaje de ocupación válido para todos: los números que aparecen son de un caso ficticio declarado como tal. Lo que se enseña es a medir los propios con una hoja de registro y a decidir con esa medida. Duraciones, colchones y ocupación son configurables por cada establecimien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mide el tiempo propio: la hoja de registr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iempo que no se puede acortar]]></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eparación del material, la limpieza de la estación entre persona y persona y la explicación final no se comprimen para recuperar un retraso. Si un bloque no alcanza para cumplirlas, el bloque está mal armado: se corrige la agenda, no el protocolo del curso 13.]]></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el caso lento]]></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genda con el tiempo del caso más lento que hayas medido, no con el promedio. El promedio hace la agenda bonita un martes y imposible un sábado, y el sábado siempre alguien lo paga con pri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loques, colchones y bloqueos: cómo se escribe la agen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bloque de agenda es el tiempo real medido más el cierre de la estación, no el tiempo del servicio a secas. Sobre ese bloque se decide cuántas citas caben, y se anota aparte el colchón, que es el espacio que absorbe lo que siempre pasa: alguien llega tarde, un servicio requiere una pausa, una persona necesita explicar algo que no estaba previsto. El tamaño del colchón lo decide cada negocio con su propio registro; lo que no es configurable es dejarlo en cero, porque un día sin colchón se desarma con el primer imprevisto y el retraso se paga acortando la limpiez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loques, colchones y bloqueos: cómo se escribe la agen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emás de las citas hay bloqueos, y un bloqueo no es tiempo libre: es trabajo que no aparece en la agenda si nadie lo escribe. Preparación de material al abrir y al cerrar la jornada. Ventilación y limpieza de la cabina entre servicios que dejan polvo o residuos. Cierre de caja, reposición de inventario y lavado de textiles. Mantenimiento de herramientas y revisión de fechas de los productos. Capacitación y la reunión corta del equipo. Todo eso se bloquea en horas concretas y con una persona responsable; si no, se hace a costa de la siguiente cita o no se h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loques, colchones y bloqueos: cómo se escribe la agenda]]></a:t>
            </a:r>
          </a:p>
        </p:txBody>
      </p:sp>
      <p:pic>
        <p:nvPicPr>
          <p:cNvPr id="3" name="" descr="Cómo se arma un bloque: cuatro medidas propias">
            <a:hlinkClick r:id="rId3" tooltip="Cómo se arma un bloque: cuatro medidas propia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l cronómetro a la agenda, sin copiar duraciones de otra par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6-r01-oa03-agenda-y-capacidad"/>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acidad de una persona y capacidad de una cabina no son lo mism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pacidad de una persona se calcula con sus horas disponibles y con el tamaño de sus bloques: horas de jornada menos bloqueos, divididas entre bloques, multiplicadas por el porcentaje de ocupación que el negocio decida sostener. Ese porcentaje es una decisión del establecimiento, no un estándar, y conviene que sea un número que se pueda repetir sin acortar la limpieza. La cuenta es simple y por eso mismo se puede revisar cada mes con el registro: si la ocupación real queda muy por debajo de la planeada, el problema no es de aritmética, es de demanda o de horari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acidad de una persona y capacidad de una cabina no son lo mism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pacidad de una cabina se calcula con la misma lógica, pero con sus propias limitaciones: cuántas horas está disponible, cuánto tarda su cierre de estación y cuántos servicios distintos puede recibir. Son dos cuentas distintas y la mayoría de los enojos vienen de confundirlas. Dos personas con una sola cabina comparten la cabina, no la agenda: el cuello de botella es el cierre de la estación. Una persona con dos cabinas no duplica su capacidad: la divide, porque sus manos siguen siendo una. La capacidad del día es la menor de las dos, y por eso se miden por separa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acidad de una persona y capacidad de una cabina no son lo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agenda y capacidad con la decisión que les corresponde. Los tiempos y porcentajes de cada negocio se deciden con su propio registro: aquí no se afirma ningun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438400"/>
                <a:gridCol w="2543175"/>
                <a:gridCol w="3133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ervicio termina bien pero la estación queda con retr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grega el cierre medido al bloque, no se apura la lim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ierre es tiempo de servicio: sin él, el protocolo del curso 13 se incump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 un pedido con un tiempo que nadie mid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ronometra antes de agendarlo de forma fi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tiempo copiado de otra parte es una promesa pres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personas quieren la misma cabina a la misma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alcula la capacidad de la cabina aparte de la de las m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uello de botella es el cierre de la estación, no la buena volun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438400"/>
                <a:gridCol w="2543175"/>
                <a:gridCol w="3133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a un hueco entre dos c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usa para bloqueo pendiente, no para un servicio ráp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ervicio exprés entre citas es la vía más corta a saltarse un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ocupación real cae siempre en el mismo ho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ueve ese horario a bloqueo o se deja libre con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ranja que se cae con regularidad no es capacidad: es hueco con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ía completo se desordena con una sola tard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visa el colchón y el número de bloques por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ía sin colchón se cae con el primer imprevisto, y lo paga la lim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registra además de los tiempos y para qué sirv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 hoja se le agregan cuatro columnas que después dan mucho: la cita que no llegó, la que se canceló con aviso, el retraso con el que entró la persona y el hueco que quedó entre dos citas.]]></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o se puede calcular una ocupación real y no una ocupación de vitrina, que es la que sale de contar citas vendidas como si todas ellas se presentaran en la silla. También se puede ver en qué días y horarios se cae la asistencia, que es información para decidir horarios de apertura y no para regañar a na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registra además de los tiempos y para qué sirv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anotar si un hueco se cubrió con un servicio agregado ese mismo día: esa información es la que separa una agenda apretada de una agenda bien usa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registra además de los tiempos y para qué sirv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tiempos tiene tres usos concretos y ninguno es el reporte del mes. Sirve para armar una agenda que se cumpla, con bloques propios. Sirve para el precio, que en el curso 17 se construye sobre tiempo y material medidos y no sobre lo que cobra el de enfrente. Y sirve para decidir si hace falta una persona, una cabina o ninguna de las dos: si la capacidad está baja y el retraso alto, la solución no es agregar manos, es arreglar los bloques. Sin la hoja, esas tres decisiones se toman por impresión, y la impresión siempre es la última sem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registra además de los tiempos y para qué sirve]]></a:t>
            </a:r>
          </a:p>
        </p:txBody>
      </p:sp>
      <p:pic>
        <p:nvPicPr>
          <p:cNvPr id="3" name="" descr="Dos capacidades que se miden por separado">
            <a:hlinkClick r:id="rId3" tooltip="Dos capacidades que se miden por separad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del día es la menor de las dos: se calculan apar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6-r01-oa03-agenda-y-capacidad"/>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de agenda que se pagan con segur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o es el traslape limpio: dos citas que comparten el mismo cierre de estación. Nadie lo planea; aparece cuando el bloque se copia de una lista de precios y no de una medición. El segundo es agendar «quedó un hueco, lo rellenamos» con un servicio rápido entre dos citas, que es la manera más rápida de saltarse el paso de higiene. El tercero es no bloquear la preparación de material, de modo que se hace con la persona ya sentada. Y el cuarto es tratar el no-show como si no hubiera existido: si una franja se cae con regularidad, esa franja no es capacidad, es un hueco con preci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de agenda que se pagan con segur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quinto error que es el más difícil de ver: confiar en la memoria de quien agenda. Los tiempos se recuerdan mejor cuando el día salió bien, y la agenda se construye sobre ese recuerdo. Por eso la hoja se llena el mismo día, con el cronómetro, y se revisa en una reunión corta con una sola pregunta: ¿qué bloque se cumplió y cuál no? La respuesta se anota y se convierte en el cambio de la semana siguiente. Es el mismo criterio del registro de incidentes del curso 15: se corrige el proceso, no la persona que atendió.]]></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es de agenda que se pagan con seguridad · Procedimiento: medir y calcular la capacidad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 hoja y el cronómetr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la por servicio prestado, con columnas para inicio de preparación, inicio y fin del servicio, fin del cierre de estación, quién atendió y qué se atravesó. Imprímela y tenla a la mano: el registro que se llena al final del día desde la memoria ya no es un registro, es un recuerdo. Asigna quién la captura para que no dependa de que alguien se acuerd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es de agenda que se pagan con seguridad · Procedimiento: medir y calcular la capacidad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tres veces cada servicio del menú]]></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servicio, al menos tres veces, y a todas las personas que lo prestan. Si un servicio aparece con dos duraciones muy distintas, se anotan las dos: la diferencia es información sobre habilidad o sobre material, no un error que se promedia. No se descarta el caso lento: es el que define si la agenda se va a cumpl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es de agenda que se pagan con seguridad · Procedimiento: medir y calcular la capacidad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os tres tiempos y súmalo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ción, servicio y cierre. El resultado es el tiempo real del servicio, y se escribe junto al nombre en la hoja del menú. Si el cierre incluye pasos que dependen de la etiqueta de un producto, se anota la referencia a esa etiqueta en lugar de inventar un número: el dato lo da el fabricante o el proveedor del materi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es de agenda que se pagan con seguridad · Procedimiento: medir y calcular la capacidad en seis pasos · Paso 4 de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rma los bloques y define el colch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bloque lleva el tiempo real más un colchón. El tamaño del colchón lo decide el negocio con su registro de retrasos y de cancelaciones; no hay un número que valga para todos. Se escribe también qué pasa cuando una persona llega tarde: si el bloque se acorta o se reprograma, y quién decide. Esas dos reglas se comunican a la clienta antes de la cita, no en el momento del enoj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es de agenda que se pagan con seguridad · Procedimiento: medir y calcular la capacidad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las dos capacidades por separad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pacidad de la persona: horas disponibles menos bloqueos, divididas entre el tamaño de sus bloques. Capacidad de la cabina: horas de la cabina divididas entre los bloques de los servicios que admite, contando su cierre. Anota los dos números y marca cuál es el menor: ése es el techo real del día. Repite el cálculo por horario y por día de la semana, porque el techo camb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es de agenda que se pagan con seguridad · Procedimiento: medir y calcular la capacidad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cada semana con una sola pregunt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errar la semana: ¿qué bloque se cumplió y cuál no? Lo que no se cumplió se anota con su motivo, y se decide un cambio para la semana siguiente, uno solo. Con cuatro semanas de registro ya hay base para tocar el menú, el precio del curso 17 y la decisión de si hace falta una persona o una cabina más. Sin esas cuatro semanas, cualquier cambio es una corazonada con calendar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es de agenda que se pagan con seguridad · Caso trabajado: la semana en que sobraban citas (cifras ficticias) · Paso 1 de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unto de partida]]></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s y cifras inventados y declarados como ficticios. Salón Concepción, una persona que atiende y una cabina. La agenda marcaba servicios de cuarenta minutos y ocho citas al día. Al medir una semana con cronómetro, la preparación promedio resultó de nueve minutos, el servicio de treinta y ocho y el cierre de estación de quince: cincuenta y dos minutos por bloque en lugar de cuarenta. Ocho bloques de cincuenta y dos minutos más los bloqueos de apertura y cierre daban, en la jornada registrada, menos citas de las que se estaban vendien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es de agenda que se pagan con seguridad · Caso trabajado: la semana en que sobraban citas (cifras ficticias) · Paso 2 de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cambió]]></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escribieron los bloques con el tiempo medido y se agregó un colchón que el negocio decidió en diez minutos por bloque. Se bloquearon por escrito veinte minutos al abrir para preparar material y quince al cerrar para lavar textiles y anotar inventario. La capacidad de la cabina se calculó aparte y coincidió con la de la persona, así que no hizo falta una cabina nueva: lo que faltaba eran bloques honestos. Las citas que ya estaban vendidas por encima del techo real se reprogramaron con aviso, y la explicación de por qué se hizo fue la hoja, no una excus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es de agenda que se pagan con seguridad · Caso trabajado: la semana en que sobraban citas (cifras ficticias) · Paso 3 de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vio a las cuatro semanas]]></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al cuarto sábado el retraso acumulado registrado pasó de una hora y diez minutos a once minutos, y la columna de no-show bajó porque las citas se movieron a los horarios que el propio registro marcaba como más cumplidos. Lo que no cambió fue el número de servicios posibles por hora: ese quedó igual y se vio con claridad, que es lo que permite hablar de precio en el curso 17 sin adivinar. La hoja se siguió llenando una semana por mes, porque los tiempos se mueven cuando cambia el material o cambia quien atiend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de agenda que se pagan con seguridad]]></a:t>
            </a:r>
          </a:p>
        </p:txBody>
      </p:sp>
      <p:pic>
        <p:nvPicPr>
          <p:cNvPr id="3" name="" descr="Checklist antes de cerrar la semana en la agenda">
            <a:hlinkClick r:id="rId3" tooltip="Checklist antes de cerrar la semana en la agenda"/>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te comprobaciones con la hoja de registro en la ma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6-r01-oa03-agenda-y-capacidad"/>
              </a:rPr>
              <a:t><![CDATA[Ver imagen original en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endar el servicio y olvidar el cierre. El bloque se llena con las manos sobre la clienta y la limpieza queda entre citas. Al tercer servicio del día la estación se atrasa y el paso de higiene se acorta, que es exactamente lo que el curso 13 no permit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duraciones de otra ciudad o de un curso. Un tiempo que no se midió en casa no describe tu material, tu cabina ni tu público. Se ve bien en el papel y se rompe el primer sábado con la agenda lle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manos sin contar cabinas. Agregar una persona no agrega una estación de trabajo si el cierre de cabina es el cuello de botella. La capacidad del día la define el número menor, y hay que calcularl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lenar cada hueco con un servicio rápido. El hueco suele ser el único colchón del día. Llenarlo convierte un retraso pequeño en una cadena, y la cadena siempre se corta por la parte que no se ve: el registro y la explic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tiempo no está medido en tu negocio, no entra a la agenda como fijo: se cronometra primer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bloque es preparación más servicio más cierre; el colchón se decide con tu registro de retras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ierre de estación no cabe en el bloque, se corrige el bloque y no el protocolo de higien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pacidad del día es la menor entre la de la persona y la de la cabina: se calculan por separad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hueco sin bloque asignado es colchón: no se rellena con un servicio exprés entre cit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o-show y la cancelación se registran: una franja que se cae seguido no es capacid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cosas se escalan y se dejan por escrito. Una: si sostener los bloques obliga a acortar la preparación de material, la limpieza entre personas o la explicación final, el problema no se resuelve agendando menos minutos: se suspende ese servicio hasta reorganizar el bloque y se registra lo que pasó, como en el curso 15.]]></a:t>
            </a:r>
          </a:p>
        </p:txBody>
      </p:sp>
      <p:sp>
        <p:nvSpPr>
          <p:cNvPr id="11" name=""/>
          <p:cNvSpPr txBox="1"/>
          <p:nvPr/>
        </p:nvSpPr>
        <p:spPr>
          <a:xfrm>
            <a:off x="685800" y="3505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durante un servicio aparece algo en la persona que no se puede explicar con la información del producto, se detiene el siguiente paso y se indica que lo valore un profesional sanitari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si la organización de la jornada toca temas de contratos, cuotas o derechos laborales de quien atiende, esta lección no lo resuelve: lo fije la normativa aplicable según ciudad, estado y actividad, y se consulta con tu proveedor de asesoría, dejando la duda anotada como pendien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ervicio se anuncia en cuarenta minutos. Al medirlo, la preparación toma ocho, el servicio treinta y cinco y el cierre de estación doce. ¿Cuánto debe ocupar el bloque y por qué?]]></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arenta minutos, porque ése es el tiempo que se publicó.]]></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incuenta y cinco minutos, porque es la suma de los tres tiempos medidos, más el colchón que decida el negocio.]]></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reinta y cinco minutos, porque ése es el tiempo de las manos sobre la clien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arenta y tres minutos, porque el promedio entre los tres tiempos es el más jus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s personas y una sola cabina. ¿Qué afirma con precisión una cuenta de capacidad bien hech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capacidad del día se duplica con la segunda person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capacidad del día es la menor entre la de las manos y la de la cabina, porque el cierre de estación compartido limita a las do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cabina no limita nada si las dos personas trabajan rápid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hace falta una tercera persona para compensar la cabi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viene usar el promedio de las mediciones para armar los bloques de la agen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parar material, lavar textiles y cerrar caja deben aparecer bloqueados en la agen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tramo de tiempo con lo que incluy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para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rvici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ierr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lch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manos sobre la person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impiar, ventilar, registrar y cobr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espacio que absorbe el imprevis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brir material y dejar la estación lis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bloque de agenda es preparación más servicio más ___. La capacidad del día es la ___ entre la capacidad de la persona y la de la cabin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tividad según dónde se anota al armar la seman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ntro del bloqu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o bloqueo apart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es tiempo de agen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parar la estación antes de sentar a la person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impiar y ventilar la cabina al termina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var los textiles al cierre de la jornad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visar fechas de producto del inventari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reunión corta del equipo del viern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ntar en voz alta cuántas citas se vendieron]]></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agenda le gana a la seguridad del servicio.]]></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da bloque lleva su preparación y su cierre medidos con cronómetro.]]></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olchón se define con el registro de retrasos de las últimas semanas.]]></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recuperar el retraso, hoy se acorta la limpieza de la estación.]]></a:t>
            </a:r>
          </a:p>
        </p:txBody>
      </p:sp>
      <p:sp>
        <p:nvSpPr>
          <p:cNvPr id="12" name=""/>
          <p:cNvSpPr txBox="1"/>
          <p:nvPr/>
        </p:nvSpPr>
        <p:spPr>
          <a:xfrm>
            <a:off x="628650" y="4019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abina y las manos se contaron por separado al calcular el dí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que no se pudo medir quedó anotado como medición pendient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6-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6-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6-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6-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6-r01-oa03-ex0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6-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6-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6-r01-oa03-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medir tus tres tiempos, armar bloques con colchón y calcular por separado la capacidad de la persona y de la cabin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las dos capacidades y cronometra un servicio completo, con preparación y cierr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el servicio más pedido de tu semana y anota sus tres tiempos con cronómetro, tres veces. Escribe cuál de los tres se te estaba yendo de la agenda y qué bloque nuevo le pondrías. Cierra con una línea: qué vas a bloquear a partir de ahora que antes no aparecía en ningún lad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agendar de mem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71800"/>
                <a:gridCol w="5143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tiempos de un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servicio y cierre de es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real medido más el colchón que decide el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enor entre la de la persona y la de la cab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chón en c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ía que se cae con el primer imprevi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os a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textiles, caja, inventario, capaci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agendar de memor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6-r01-oa03-agenda-y-capacidad"/>
              </a:rPr>
              <a:t><![CDATA[Abrir el juego en el O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la semana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irve un tiempo de servicio copiado de otra part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la semana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describe tu material, tu cabina ni tu público. Se ve bien en el papel y se rompe el primer día lleno, y lo que se acorta entonces es la limpieza y la explic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la semana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mide bien un servici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la semana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 menos tres veces, a todas las personas que lo prestan, anotando preparación, servicio y cierre por separado, y conservando el caso lento en lugar de promediarl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la semana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bloqueo y por qué se escrib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la semana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abajo diario que no es cita: preparar material, lavar textiles, cerrar caja, reponer inventario, capacitar. Si no está bloqueado, se hace a costa de la siguiente cita o no se hac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la semana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viene agregar una persona o una cabin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la semana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registro muestra cuál de las dos capacidades es la menor y está saturada de verdad. Si el retraso viene de bloques mal armados, agregar manos no lo resuelv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de este tema es la hoja de tiempos: los tres tiempos de cada servicio medidos con cronómetro, el bloque que resulta de sumarlos, el colchón que el negocio decidió y las dos capacidades calculadas por separado. Ningún número viene de fuera y ninguno es un estándar: son los tuyos, y por eso se pueden defender ante una cita, ante un precio y ante una decisión de crecer. Lo que no es configurable es el cierre de estación: si no cabe en el bloque, el bloque se corrige. Con esa hoja en la mano, la agenda deja de ser una apuesta y pasa a ser un compromiso que se puede cumplir dos sábados seguido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IKI-GANTT · Diagrama de Gantt, Wikipedia en español: exponer el tiempo previsto para cada tarea · https://es.wikipedia.org/wiki/Diagrama_de_Gantt · consulta: 2026-10-25 · alcance: Herramienta general de planificación, sin relación con el sector de la belleza ni valor normativo. Se usa sólo para la idea de escribir el tiempo de cada tarea en un mismo plan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MOMENTOS · Five moments for hand hygiene, Organización Mundial de la Salud · https://www.who.int/publications/m/item/five-moments-for-hand-hygiene · consulta: 2026-10-25 · alcance: Recurso internacional de ámbito sanitario. No establece un protocolo para servicios de estética: se cita únicamente el criterio de diseño de nombrar los momentos en que la acción import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3-agenda-y-capacidad"/>
              </a:rPr>
              <a:t><![CDATA[Agenda, tiempos y capacidad: medir los propios antes de llenar l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CAPAS · Regla editorial de la casa: capas A, B y C · consulta: 2026-10-25 · alcance: Buena práctica general con razonamiento operativo (A), requisito mexicano con fuente oficial abierta verificada (B) y decisión configurable por cada establecimiento (C). Duraciones, colchones y ocupación quedan en C; no se afirma ningún tiempo estándar.]]></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de la casa, 2026-10-25. Revisión por profesional sanitario y asesoría fiscal: no realizadas, pendiente donde se menciona normativa. Material introductori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2026-10-26T06:02:11Z</dcterms:created>
  <dcterms:modified xsi:type="dcterms:W3CDTF">2026-10-26T06:02:11Z</dcterms:modified>
  <dc:title>Agenda, tiempos y capacidad: medir los propios antes de llenar la semana</dc:title>
  <dc:description>Presentación editable del OA «Agenda, tiempos y capacidad: medir los propios antes de llenar la semana». Enlace: https://saludyestetica.lumbre.lat/object/sye-c16-r01-oa03-agenda-y-capacidad</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