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2-menu-de-servici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nú de servicios: la carta que el negocio puede sostene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menú y qué no es»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columnas que describen un servicio»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columnas que describen un servicio»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columnas que describen un servicio»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herencia: que el menú se parezca a tu público y a tu agend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ómo entra y cómo sale un servicio del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l registro a la decisión, con la misma hoja en los dos sent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tar un servicio que se pide pero no se puede dar con seguridad»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escribe cada renglón sin prometer el resultado»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columnas, cinco fuentes de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a se rellena con la memoria de la últim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visión: cuatro preguntas por renglón, con calendari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menú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Lista lo que realmente se pres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a la agenda de ocho semanas y anota cada servicio con el número de veces que se hizo. No vale lo que está en la cartelera ni lo que se aprendió en un curso: la lista se construye con lo que salió de la silla. Si un renglón no aparece, se anota aparte como «anunciado sin prestación» y se marca para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menú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Llena las cinco columnas por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ción real con preparación y limpieza, material con su presentación, habilidad requerida con nombre de quien la tiene, frecuencia de reserva y condiciones sin las cuales no se presta. Escribe también lo que no sabes: una columna en blanco es una medición pendiente, no un adorno que se pueda llenar con una su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menú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Mide la duración con cronómetro, no con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ronometra al menos tres servicios iguales de punta a punta, desde que se prepara el puesto hasta que queda limpio. Anota los tres números y usa el mayor para la agenda; el promedio esconde el caso lento. Si el tiempo de limpieza no cabe entre cita y cita, el problema no es la clienta que llega tarde: es el bloque mal ar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menú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ruza el menú con el público y con la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 enfrente los motivos que se repiten en el registro del OA anterior y las horas disponibles por día. Los renglones sin motivo y sin hueco se marcan. Aquí se decide la amplitud: cuántas familias distintas puede sostener el equipo, y en cuáles conviene tener más variantes en lugar de más renglones nue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menú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tira lo que no pasa la prueba de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bilidad, condiciones y respaldo. Si algo falla, el servicio sale. Escribe la conversación con la que se comunica: qué se dejó de ofrecer, la razón operativa, la alternativa que sí se sostiene, quién valora lo que aquí no se hace y cómo queda registrada la petición para poder volver a consider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menú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ublica la versión fechada y ponle calendario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sola versión visible, con fecha, y la anterior guardada. Define cada cuánto se revisa el menú y quién responde por la revisión; ese plazo es configurable por cada establecimiento. En la misma hoja queda la lista de pendientes, incluidos los que dependen de lo que fije la normativa aplicable según ciudad, estado y actividad y se resuelven con tu proveedor de ases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e nueve renglones a sei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El menú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s y cifras inventados y declarados como ficticios. Centro Ximena, dos personas que atienden, nueve servicios en la cartelera. Al pasar la agenda de ocho semanas: de los nueve, cuatro concentran 52 de las 63 atenciones registradas; dos se pidieron una vez cada uno; uno nunca se pidió; y dos se pidieron ocho veces en total pero sólo se pudieron prestar tres, porque el material no estaba o porque el tiempo del bloque no alcanzaba. Esos tres renglones eran los que generaban las prisas y los descu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e nueve renglones a sei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decisión por colum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lenan las cinco columnas de cada servicio. Dos renglones quedan fuera por habilidad: nadie los repetía bien. Uno sale por material: su producto se usa en otro servicio y la rotación no se sostiene. Uno se queda con nota de temporada, porque aparece en dos meses del año y su material es compartible. El servicio más pedido, un arreglo correctivo, se queda con condiciones escritas: no se presta si la persona llega con el trabajo anterior recién hecho, porque el tiempo de ablandamiento no cabe en el bloque. Quedan seis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e nueve renglones a sei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ómo se comunica la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la conversación duró menos de lo esperado. A las siete personas que habían pedido un servicio retirado se les dijo qué se dejaba de ofrecer, por qué y qué se podía hacer en su lugar, y se anotó la petición. En ocho semanas siguientes la hoja registró cinco pedidos más del mismo servicio, y con esos datos el equipo decidió si volvía a considerarlo con otra condición: una sola persona formada, material con rotación asegurada y bloque propio. Retirar no fue negarse: fue ponerle un requisito al renglón antes de volver a anunci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publicar el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una por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uración real medida con preparación y limpieza, material identificado, quién lo presta y en qué condiciones no se pr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servicio está definido cuando sus cinco columnas tienen dónde medirse. Las demás opciones describen una intención, no un servicio soste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olumna se comprueba en un lugar distinto: agenda, etiqueta, equipo, registro y lista de ver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2-menu-de-servici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 registra la petición, se explica que no se ofrece y se ofrece la alternativa que sí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manda es información, no autorización. Retirar con explicación conserva la confianza y deja el dato que permite decidir si el renglón vuelve con otras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abilidad, condiciones y respaldo: si uno falta, el servicio no se pr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2-menu-de-servici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mpliar multiplica material, preparación y habilidades distintas. Profundizar sobre lo que ya se domina concentra la compra y la práctica en un solo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mplitud y profundidad son decisiones distintas y se pagan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2-menu-de-servici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la razón por la que se puede decir «hoy no» sin improvisar. Sin ellas, la agenda termina empujando a prestar el servicio en condiciones que no le correspon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quinta columna es la que protege al equipo y a la persona aten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2-menu-de-servici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uración real → Agenda, con preparación y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terial → Etiqueta del producto y ficha del curso 1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abilidad requerida → Quién del equipo lo repite bien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ecuencia de reserva → Registro de ocho semanas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nguna columna se llena con la memoria de la última semana bu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2-menu-de-servici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acer ·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abilidad, condiciones y respaldo: tres columnas distintas. La demanda de una persona no sustituye a ninguna de la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 una falla, el servicio se registra como petición y no se pr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2-menu-de-servici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uración medida, material con rotación, dos personas lo repiten → Entra al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Nadie del equipo lo ha prestado este año → Sale del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 pide sólo en dos meses del año y su material es compartible → Se queda en ob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us condiciones no caben en ningún bloque de la agenda → Sale del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pareció cuatro veces en ocho semanas y ya hay quién lo haga → Se queda en ob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renglón anuncia un resultado sobre el cuerpo de la persona → Sale del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cisión se toma con las cinco columnas, no con la última im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2-menu-de-servici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Garantizamos que el resultado no tendrá ninguna var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e renglón pone en la boca del negocio algo que depende del cuerpo de la persona. Las otras cuatro líneas describen servicio, condiciones y límite, que es lo que sí se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que se promete es el protocolo; la respuesta individual no s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2-menu-de-servici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tu menú actual y ponle al lado de cada renglón cuatro números: veces pedido, veces prestado, veces que se cumplió la duración y veces que se cumplió el precio. Escribe qué renglón tiene la peor columna y qué decisión vas a tomar con él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armar el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armar el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armar el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menú y qué n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el compromiso de lo que el negocio puede repetir con el mismo cuidado. No es el catálogo de lo que se estudió, ni lo que hace la competencia, ni un lugar donde probar su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mide la duración de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ronometrando al menos tres servicios iguales de punta a punta, desde la preparación del puesto hasta la limpieza, y usando el mayor para la agenda porque el promedio esconde el caso l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un servicio que se pide pero no se puede dar con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presta. Se explica qué se dejó de ofrecer y por qué, se ofrece la alternativa que sí se sostiene, se indica quién valora lo que aquí no se hace y se registra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conviene versionar el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la única forma de explicar después por qué alguien leyó una cosa y se le dijo otra. Una versión visible con fecha, la anterior guardada y los pendientes ano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2-menu-de-servicio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141" r:id="rId1"/>
    <p:sldLayoutId id="2482002142" r:id="rId2"/>
    <p:sldLayoutId id="2482002143" r:id="rId3"/>
    <p:sldLayoutId id="248200214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2d756d9aec116a165ff848905b91f0593b963bfaf3606501.jpg"/>
  <Relationship Id="rId3" Type="http://schemas.openxmlformats.org/officeDocument/2006/relationships/hyperlink" Target="https://saludyestetica.lumbre.lat/object/sye-c16-r01-oa02-menu-de-servici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6-r01-oa02-menu-de-servicios" TargetMode="External"/>
  <Relationship Id="rId4" Type="http://schemas.openxmlformats.org/officeDocument/2006/relationships/hyperlink" Target="https://saludyestetica.lumbre.lat/object/sye-c16-r01-oa02-menu-de-servicio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6-r01-oa02-menu-de-servicios" TargetMode="External"/>
  <Relationship Id="rId4" Type="http://schemas.openxmlformats.org/officeDocument/2006/relationships/hyperlink" Target="https://saludyestetica.lumbre.lat/object/sye-c16-r01-oa02-menu-de-servicio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6-r01-oa02-menu-de-servicios" TargetMode="External"/>
  <Relationship Id="rId4" Type="http://schemas.openxmlformats.org/officeDocument/2006/relationships/hyperlink" Target="https://saludyestetica.lumbre.lat/object/sye-c16-r01-oa02-menu-de-servicios"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hyperlink" Target="https://saludyestetica.lumbre.lat/object/sye-c16-r01-oa02-menu-de-servicios"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2-menu-de-servicios"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nú]]></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rvic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egoc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ue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sten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6-r01-oa02-menu-de-servici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r un menú coherente asignando a cada servicio su duración, material, habilidad requerida y frecuencia de reserva, y decidir con criterios qué servicio se retira aunque se siga pidiend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16. El menú no es el catálogo de lo que se estudió: es un compromiso sobre lo que se puede repetir. Aquí cada servicio se describe con cinco columnas, se prueba contra el público y la capacidad, y se escribe la forma de quitar uno sin perder a la persona que lo pidi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enú · servicios · duración · material · habilidad · decis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nú de servicios: la carta que el negocio puede sosten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en ya presta servicios y quiere ordenar lo que anuncia, y quien abre y necesita decidir por dónde empezar. No requiere conocimientos previos y no habilita para realizar procedimientos que corresponden a otro ámbito ni sustituye una asesorí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nú de servicios: la carta que el negocio puede sosten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ared hay nueve servicios escritos a mano. Tres los hace bien una sola persona del equipo, dos se pidieron una vez en todo el año y uno se anuncia porque alguien lo aprendió en un curso hace tiempo. Cada renglón de esa lista obliga a comprar material, dejar tiempo entre citas y capacitar a alguien; y cada renglón que no se sostiene se paga con descuento, con prisa o con un servicio a medias. El menú no es el catálogo de lo que se sabe hacer: es el compromiso de lo que se puede repetir hoy, el jueves y con la agenda llena. Esta lección describe servicio por servicio y escribe cómo se quita u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menú y qué no 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nú es la lista de servicios que el negocio se compromete a prestar con el mismo cuidado cada vez. No es el inventario de todo lo que alguien estudió, ni la lista de lo que hace la competencia, ni el espacio donde se prueba si algo funciona. Esa distinción parece obvia y casi nadie la respeta: en la mayoría de los salones hay renglones que se pidieron una vez al año y renglones que nadie del equipo hace con soltura. Cada uno de esos renglones consume algo que sí es escaso: material que caduca, tiempo de preparación, atención que se divide y una promesa que alguien va a repetir en voz al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menú y qué no 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menú depende casi todo lo que viene después en este curso. La agenda se construye sobre duraciones reales, y un servicio mal medido rompe los bloques siguientes. El inventario se decide por lo que el menú consume, y un renglón sin rotación deja material guardado hasta su fecha límite. Las funciones del equipo se escriben alrededor de los servicios que se prestan. Y el precio, que se trabaja en el curso 17, no se puede calcular sobre algo que no se hace con regularidad. Un menú de más es una decisión que se paga en cinco lugares distint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columnas que describen un servici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ción real: cuánto tarda el servicio completo, incluida la preparación del puesto y la limpieza entre una persona y otra, no sólo las manos sobre el cliente. Material que consume: qué se usa, en qué presentación y cuántas aplicaciones rinde, dato que se toma de la etiqueta y del registro del curso 13. Habilidad requerida: qué hace falta saber y poder hacer, dicho en términos observables, y quién del equipo la tiene hoy. Frecuencia de reserva: cada cuánto lo pide la misma persona y en qué temporada aparece, que es lo que se leyó en el registro del OA anteri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columnas que describen un servici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quinta columna es la que casi nadie escribe y la que más protege: las condiciones sin las cuales el servicio no se presta. Espacio disponible, luz suficiente, material en buen estado, tiempo completo en la agenda, una segunda persona si hace falta sujeción o acompañamiento, y el consentimiento informado de quien lo recibe. Un servicio sin condiciones escritas se termina prestando en condiciones que no le corresponden, porque la agenda empuja. Esas condiciones son las que después permiten decir «hoy no se puede» sin que suene a capricho, y son también la base de la lista de verificación de apertura del curso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columnas que describen un servici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e aquí y qué n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organiza lo que el negocio ofrece. No define qué procedimientos puede realizar cada persona: eso depende de su formación comprobable y de lo que la normativa aplicable según ciudad, estado y actividad permita, con la asesoría correspondiente. Material, plazos y montos son configurables por cada establecimie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columnas que describen un servici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entra al menú]]></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ún servicio entra porque alguien lo vio hacer, porque lo pidió una clienta o porque lo ofrece el local de enfrente. No se anuncia nada que dependa de la respuesta del cuerpo de la persona, y no se ofrece ningún procedimiento que pueda afectarlo por encima de la superficie sin que alguien con formación para ello lo valore.]]></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olumna que salva el renglón]]></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ribe las condiciones sin las cuales el servicio no se presta, y ponlas a la vista de quien agenda. Son la razón por la que se puede decir «hoy no» sin improvisar y sin quedar m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herencia: que el menú se parezca a tu público y a tu agen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manera de hacer un menú más grande: agregar servicios distintos o agregar variantes del mismo. La primera amplía la lista y multiplica el material, la preparación y la habilidad necesaria; la segunda profundiza sobre algo que ya se domina. Un negocio pequeño que acaba de describir a su público suele necesitar lo contrario de lo que hace: menos renglones y más repetición de los que ya funcionan. La comparación no es cosmética: cada renglón adicional es un producto que hay que comprar, guardar, revisar y saber hacer, y una persona sola no sostiene diez familias de servicios con la misma calid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herencia: que el menú se parezca a tu público y a tu agen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herencia se prueba con tres preguntas concretas. Primera: ¿cada renglón del menú responde a un motivo que se repite en el público descrito en el OA anterior? Si un servicio no aparece en las frases de quienes llegan, hay que poder explicar por qué sigue ahí. Segunda: ¿cabe en la capacidad real de la agenda, contando preparación y limpieza, o está ocupando un hueco que no existe? Tercera: ¿el material que exige se consigue, se guarda y se rota sin improvisar? Tres respuestas afirmativas sostienen un renglón; una negativa basta para ponerlo en observac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herencia: que el menú se parezca a tu público y a tu agenda]]></a:t>
            </a:r>
          </a:p>
        </p:txBody>
      </p:sp>
      <p:pic>
        <p:nvPicPr>
          <p:cNvPr id="3" name="" descr="Cómo entra y cómo sale un servicio del menú">
            <a:hlinkClick r:id="rId3" tooltip="Cómo entra y cómo sale un servicio del menú"/>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l registro a la decisión, con la misma hoja en los dos sentid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6-r01-oa02-menu-de-servicio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tar un servicio que se pide pero no se puede dar con segur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la decisión más incómoda del menú, porque el servicio se pide. Antes de decidir hace falta separar tres cosas distintas. Habilidad: ¿alguien del equipo lo hace con el entrenamiento y la práctica suficientes para repetirlo bien? Condiciones: ¿el espacio, el material y el tiempo permiten hacerlo como corresponde, o se estaría acortando un paso? Respaldo: si algo sale mal, ¿hay alguien que pueda responder, o el negocio queda solo frente a un problema que no le corresponde? Si alguna de las tres falla, el servicio no se presta, aunque se pida, y la razón se puede decir en voz al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tar un servicio que se pide pero no se puede dar con segur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tarlo se hace con una conversación, no con un borrador. Primero, decir qué se dejó de ofrecer y por qué, con la razón operativa: no hace falta inventar una causa externa. Segundo, ofrecer la alternativa real que sí se puede sostener, que casi siempre existe. Tercero, indicar quién puede valorar lo que aquí no se hace, sin nombrar personas ni marcas. Y cuarto, registrar la petición: cuántas veces aparece al mes es exactamente el dato que permite decidir si vuelve al menú cuando cambien las condiciones. Un servicio retirado con explicación conserva la confianza; uno que desaparece sin decir nada la pier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tar un servicio que se pide pero no se puede dar con segur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al armar o recortar el menú, con la decisión que les corresponde. Plazos y montos los fija cada establecimiento; aquí no se afirma ningun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867025"/>
                <a:gridCol w="2247900"/>
                <a:gridCol w="30003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ervicio se pide pero nadie lo hace con sol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e del menú hasta que alguien lo domine y se regist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tarlo «como se pueda» es la vía más corta a un incid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nglón exige material que casi no r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tira o se comparte con otro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guardado mucho tiempo ocupa lugar y llega a su fecha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867025"/>
                <a:gridCol w="2247900"/>
                <a:gridCol w="30003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lienta insiste en algo que afecta el cuerpo más allá de la superfic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ofrece; se explica y se indica quién lo val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e terreno no corresponde al negocio y no se resuelve con ag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ervicio se pide sólo en una temp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ja con nota de temporada y se revisa al cer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renglón estacional se sostiene si el material también es esta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867025"/>
                <a:gridCol w="2247900"/>
                <a:gridCol w="30003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servicios compiten por el mismo hueco de ag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cide por frecuencia y por duración real m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genda no se estira: se reparte con datos del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nglón anuncia un resultado, no un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escribe: qué hace, cuánto dura, qué no aseg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ombre de un servicio no puede ser una promesa sobre el cuerpo de algu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escribe cada renglón sin prometer el result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nglón del menú se escribe con cinco piezas: el nombre del servicio, qué hace, cuánto dura, qué necesita de la persona antes de llegar y qué no se puede asegurar. La última pieza va dentro del renglón, no escondida en la letra chica. «Servicio de forma y orden; duración registrada de cincuenta minutos; requiere llegar sin producto aplicado; no se asegura cuánto tiempo permanecerá el resultado» dice más que un adjetivo. El nombre importa: un nombre que promete un resultado obliga a toda la conversación siguiente a defender esa promes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escribe cada renglón sin prometer el result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nú se versiona. Cada cambio se fecha y se anota qué renglón entró, cuál salió y quién lo decidió; ese quien es configurable por cada establecimiento, pero conviene que sea una sola persona y no la que estaba en la recepción ese día. La versión anterior se guarda, porque es la única manera de explicar después por qué alguien leyó una cosa y se le dijo otra. En el mismo archivo se deja constancia de lo que sigue pendiente: si un renglón depende de requisitos que fija la normativa aplicable según ciudad, estado y actividad, se marca como pendiente y se resuelve con tu proveedor de asesorí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escribe cada renglón sin prometer el resultado]]></a:t>
            </a:r>
          </a:p>
        </p:txBody>
      </p:sp>
      <p:pic>
        <p:nvPicPr>
          <p:cNvPr id="3" name="" descr="Cinco columnas, cinco fuentes de dato">
            <a:hlinkClick r:id="rId3" tooltip="Cinco columnas, cinco fuentes de dato"/>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a se rellena con la memoria de la última sema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6-r01-oa02-menu-de-servicio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visión: cuatro preguntas por renglón, con calendar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nú sin revisión acumula servicios que nadie hace bien. La revisión se puede hacer en una hoja con cuatro preguntas por renglón: cuántas veces se pidió, cuántas veces se prestó, cuántas de esas veces se cumplió la duración y el precio dichos, y cuántas inconformidades o incidentes se relacionaron con él. Las cuatro respuestas salen de la agenda, de la ficha de atención y del registro de incidentes del curso 15. Con eso no hace falta opinar: se ve dónde está el hueco, y se ve si el problema es del servicio, de quien lo presta o de lo que se anunció.]]></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visión: cuatro preguntas por renglón, con calendar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sultados se clasifican en tres casilleros. El renglón que se pide y se presta con cumplimiento se queda y se le da más profundidad. El que se pide pero no se puede prestar con condiciones se retira con la conversación de la cuarta sección. El que no se pide se puede dejar por una razón escrita, porque sostiene a un público pequeño y fiel, o sale sin drama. Cada cuánto se hace esta revisión lo decide cada negocio; lo que no es configurable es que se haga con datos del registro y no con la impresión de la última semana bue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visión: cuatro preguntas por renglón, con calendario · Procedimiento: armar el menú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sta lo que realmente se prest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la agenda de ocho semanas y anota cada servicio con el número de veces que se hizo. No vale lo que está en la cartelera ni lo que se aprendió en un curso: la lista se construye con lo que salió de la silla. Si un renglón no aparece, se anota aparte como «anunciado sin prestación» y se marca para decid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visión: cuatro preguntas por renglón, con calendario · Procedimiento: armar el menú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lena las cinco columnas por servici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ción real con preparación y limpieza, material con su presentación, habilidad requerida con nombre de quien la tiene, frecuencia de reserva y condiciones sin las cuales no se presta. Escribe también lo que no sabes: una columna en blanco es una medición pendiente, no un adorno que se pueda llenar con una suposi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visión: cuatro preguntas por renglón, con calendario · Procedimiento: armar el menú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la duración con cronómetro, no con memori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onometra al menos tres servicios iguales de punta a punta, desde que se prepara el puesto hasta que queda limpio. Anota los tres números y usa el mayor para la agenda; el promedio esconde el caso lento. Si el tiempo de limpieza no cabe entre cita y cita, el problema no es la clienta que llega tarde: es el bloque mal arma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visión: cuatro preguntas por renglón, con calendario · Procedimiento: armar el menú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ruza el menú con el público y con la capacidad]]></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enfrente los motivos que se repiten en el registro del OA anterior y las horas disponibles por día. Los renglones sin motivo y sin hueco se marcan. Aquí se decide la amplitud: cuántas familias distintas puede sostener el equipo, y en cuáles conviene tener más variantes en lugar de más renglones nuev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visión: cuatro preguntas por renglón, con calendario · Procedimiento: armar el menú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tira lo que no pasa la prueba de tr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bilidad, condiciones y respaldo. Si algo falla, el servicio sale. Escribe la conversación con la que se comunica: qué se dejó de ofrecer, la razón operativa, la alternativa que sí se sostiene, quién valora lo que aquí no se hace y cómo queda registrada la petición para poder volver a considerar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visión: cuatro preguntas por renglón, con calendario · Procedimiento: armar el menú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blica la versión fechada y ponle calendario de revisi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ola versión visible, con fecha, y la anterior guardada. Define cada cuánto se revisa el menú y quién responde por la revisión; ese plazo es configurable por cada establecimiento. En la misma hoja queda la lista de pendientes, incluidos los que dependen de lo que fije la normativa aplicable según ciudad, estado y actividad y se resuelven con tu proveedor de asesorí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visión: cuatro preguntas por renglón, con calendario · Caso trabajado: de nueve renglones a seis (cifras ficticias) · Paso 1 de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nú de partida]]></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s y cifras inventados y declarados como ficticios. Centro Ximena, dos personas que atienden, nueve servicios en la cartelera. Al pasar la agenda de ocho semanas: de los nueve, cuatro concentran 52 de las 63 atenciones registradas; dos se pidieron una vez cada uno; uno nunca se pidió; y dos se pidieron ocho veces en total pero sólo se pudieron prestar tres, porque el material no estaba o porque el tiempo del bloque no alcanzaba. Esos tres renglones eran los que generaban las prisas y los descuent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visión: cuatro preguntas por renglón, con calendario · Caso trabajado: de nueve renglones a seis (cifras ficticias) · Paso 2 de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 por columna]]></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lenan las cinco columnas de cada servicio. Dos renglones quedan fuera por habilidad: nadie los repetía bien. Uno sale por material: su producto se usa en otro servicio y la rotación no se sostiene. Uno se queda con nota de temporada, porque aparece en dos meses del año y su material es compartible. El servicio más pedido, un arreglo correctivo, se queda con condiciones escritas: no se presta si la persona llega con el trabajo anterior recién hecho, porque el tiempo de ablandamiento no cabe en el bloque. Quedan seis renglon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visión: cuatro preguntas por renglón, con calendario · Caso trabajado: de nueve renglones a seis (cifras ficticias) · Paso 3 de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comunica la salida]]></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la conversación duró menos de lo esperado. A las siete personas que habían pedido un servicio retirado se les dijo qué se dejaba de ofrecer, por qué y qué se podía hacer en su lugar, y se anotó la petición. En ocho semanas siguientes la hoja registró cinco pedidos más del mismo servicio, y con esos datos el equipo decidió si volvía a considerarlo con otra condición: una sola persona formada, material con rotación asegurada y bloque propio. Retirar no fue negarse: fue ponerle un requisito al renglón antes de volver a anunciarl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visión: cuatro preguntas por renglón, con calendario]]></a:t>
            </a:r>
          </a:p>
        </p:txBody>
      </p:sp>
      <p:pic>
        <p:nvPicPr>
          <p:cNvPr id="3" name="" descr="Checklist antes de publicar el menú">
            <a:hlinkClick r:id="rId3" tooltip="Checklist antes de publicar el menú"/>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una por rengl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6-r01-oa02-menu-de-servicios"/>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r el menú del lado de lo que se estudió. Cada curso nuevo agrega un renglón y ninguno se quita. Al año hay doce servicios, dos se hacen bien y el material de los otros diez se compra para que se agote en el anaquel.]]></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unciar un servicio sin medir su duración real. El bloque de cuarenta minutos que en la práctica lleva cincuenta y cinco se come la limpieza, la explicación y el registro. Lo que se acorta es la parte que protege, no la parte que se cob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tar un renglón en silencio. La persona que lo pide se entera en la silla. La explicación sostiene la confianza; el silencio la reemplaza por la impresión de que aquí se atiende como se pued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ptar un servicio porque lo pidió una clienta. La demanda es información, no autorización. Si falta habilidad, condiciones o respaldo, el servicio se registra como petición y se decide con la hoja, no con la prisa del momen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ervicio entra al menú sólo si tiene duración medida, material con rotación, alguien que lo repita y condiciones escrita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falta habilidad, condiciones o respaldo, no se presta aunque se pida: se registra la petición y se ofrece la alternativ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renglón no responde a ningún motivo repetido del público, se revisa antes de seguir anunciándol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nombre del servicio promete un resultado del cuerpo, se reescribe el renglón completo, no sólo la palab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retirar un servicio se comunican cuatro cosas: qué se deja de hacer, por qué, qué se ofrece en su lugar y quién valora lo que no se hac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ecuencia de la revisión del menú la fija cada establecimiento; hacerla con datos del registro no es configurab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casos se escalan y se dejan escritos. Uno: cuando la petición es de un procedimiento que puede afectar el cuerpo por encima de la superficie, o aparece durante el servicio algo que no se puede explicar con la información del producto, el servicio se suspende, se registra y se indica que lo valore un profesional sanitario; el menú no se amplía por deman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cuando el renglón depende de requisitos de operación, de registro o de permisos, no se afirma aquí: lo fije la normativa aplicable según ciudad, estado y actividad, y se consulta con tu proveedor de asesoría, dejando la duda anotada como pendiente.]]></a:t>
            </a:r>
          </a:p>
        </p:txBody>
      </p:sp>
      <p:sp>
        <p:nvSpPr>
          <p:cNvPr id="10" name=""/>
          <p:cNvSpPr txBox="1"/>
          <p:nvPr/>
        </p:nvSpPr>
        <p:spPr>
          <a:xfrm>
            <a:off x="685800" y="24765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cuando la inconformidad viene de un renglón mal escrito, se corrige el renglón y se registra el incidente, además de atender a la perso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descripciones corresponde a un servicio ya definido para entrar al menú?]]></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mismo que hace el local de enfrente, pero más barat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renta minutos de manos sobre el cliente, sin contar preparación.»]]></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uración real medida con preparación y limpieza, material identificado, quién lo presta y en qué condiciones no se presta.»]]></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aprendí en un curso hace dos años, pero lo puedo retom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ervicio se pide seguido, pero en el negocio no hay condiciones para darlo con seguridad. ¿Qué se hac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presta acortando la limpieza para que alcance el bloqu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registra la petición, se explica que no se ofrece y se ofrece la alternativa que sí se sostien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baja el precio para compensar que saldrá a media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deja en el menú y se resuelve cuando llegue el pedi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mpliar la lista de servicios distintos y agregar variantes de un mismo servicio tienen el mismo efecto sobre el material y la habilidad.]]></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condiciones sin las cuales un servicio no se presta conviene escribirlas y tenerlas a la vista de quien agen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lumna del servicio con el lugar donde se mi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uración re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teria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abilidad requeri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recuencia de reserv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tiqueta del producto y ficha del curso 13]]></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én del equipo lo repite bien ho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gistro de ocho semanas del negoci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genda, con preparación y limpiez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prestar un servicio que se pide hay que pasar tres pruebas: la del equipo que lo sabe ___, las ___ sin las cuales no se hace y el respaldo si algo sale ma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renglón según lo que corresponde hacer con é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tra al menú]]></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ale del menú]]></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queda en observ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uración medida, material con rotación, dos personas lo repite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adie del equipo lo ha prestado este añ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 pide sólo en dos meses del año y su material es compartibl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us condiciones no caben en ningún bloque de la agend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pareció cuatro veces en ocho semanas y ya hay quién lo hag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renglón anuncia un resultado sobre el cuerpo de la person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menú deja de ser un compromiso del negoci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rvicio de forma y orden, duración registrada de cincuenta minutos.]]></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quiere llegar sin producto aplicado sobre la zona.]]></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Garantizamos que el resultado no tendrá ninguna variación.]]></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e asegura cuánto tiempo permanecerá el resultado.]]></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faltan condiciones, el servicio se reprograma y se ano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6-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6-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6-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6-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6-r01-oa02-ex0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6-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6-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6-r01-oa02-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describir un servicio en cinco columnas y decidir con criterio qué renglón entra, cuál sale y cuál se observ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as cinco columnas y escribe las condiciones de los dos servicios que tengas más dudoso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tu menú actual y ponle al lado de cada renglón cuatro números: veces pedido, veces prestado, veces que se cumplió la duración y veces que se cumplió el precio. Escribe qué renglón tiene la peor columna y qué decisión vas a tomar con él esta seman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rmar el menú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3067050"/>
                <a:gridCol w="5048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co columnas de un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ción, material, habilidad, frecuencia y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tres pruebas para pre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ilidad, condiciones y respal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plitud contra profund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renglones o más variantes de 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un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r qué, por qué, alternativa y quién val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rmar el menú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3067050"/>
                <a:gridCol w="5048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ción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servicio y limpieza, medida con cronóme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rmar el menú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6-r01-oa02-menu-de-servicios"/>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l menú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menú y qué no 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l menú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el compromiso de lo que el negocio puede repetir con el mismo cuidado. No es el catálogo de lo que se estudió, ni lo que hace la competencia, ni un lugar donde probar suert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l menú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mide la duración de un servici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l menú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ronometrando al menos tres servicios iguales de punta a punta, desde la preparación del puesto hasta la limpieza, y usando el mayor para la agenda porque el promedio esconde el caso len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l menú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un servicio que se pide pero no se puede dar con segurida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l menú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presta. Se explica qué se dejó de ofrecer y por qué, se ofrece la alternativa que sí se sostiene, se indica quién valora lo que aquí no se hace y se registra la peti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l menú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conviene versionar el menú?]]></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l menú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la única forma de explicar después por qué alguien leyó una cosa y se le dijo otra. Una versión visible con fecha, la anterior guardada y los pendientes anotad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uede dar por dominado este tema cuando cada servicio está escrito con sus cinco columnas y se dice, con la hoja en la mano, por qué un renglón entra, cuál sale y cuál se queda observando. La duración se mide con preparación y limpieza; el material se conoce por su etiqueta; la habilidad se verifica con quien la repite; la frecuencia se lee en el registro y las condiciones se escriben antes de la primera cita. Y cuando algo no se puede dar con seguridad, se retira con explicación, alternativa y petición registrada, que es la manera de no perder la confianza del renglón que se qued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IKI-LINEA · Línea de productos: amplitud y profundidad de una línea, Wikipedia en español · https://es.wikipedia.org/wiki/L%C3%ADnea_de_productos · consulta: 2026-10-25 · alcance: Concepto de administración de mercados, de alcance general y no normativo. Aporta la distinción entre ampliar renglones y profundizar en ellos; no fija cuántos servicios debe tener un negoci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IKI-PARETO · Principio de Pareto, Wikipedia en español · https://es.wikipedia.org/wiki/Principio_de_Pareto · consulta: 2026-10-25 · alcance: Regla aproximativa atribuida a Vilfredo Pareto, de uso general en análisis de datos. No es un dato del sector de la belleza ni una ley: sólo orienta la revisión del registro propi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2-menu-de-servicios"/>
              </a:rPr>
              <a:t><![CDATA[Menú de servicios: la carta que el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CAPAS · Regla editorial de la casa: capas A, B y C · consulta: 2026-10-25 · alcance: Buena práctica general con razonamiento operativo (A), requisito mexicano con fuente oficial abierta verificada (B) y decisión configurable por cada establecimiento (C). En esta lección no se afirma ningún requisito de operación: quedan en C y declarados pendientes.]]></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de la casa, 2026-10-25. Revisión por profesional sanitario y asesoría fiscal: no realizadas, pendiente donde se menciona normativa. Material introductori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2026-10-26T03:37:48Z</dcterms:created>
  <dcterms:modified xsi:type="dcterms:W3CDTF">2026-10-26T03:37:48Z</dcterms:modified>
  <dc:title>Menú de servicios: la carta que el negocio puede sostener</dc:title>
  <dc:description>Presentación editable del OA «Menú de servicios: la carta que el negocio puede sostener». Enlace: https://saludyestetica.lumbre.lat/object/sye-c16-r01-oa02-menu-de-servicios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