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presProps" Target="presProps.xml"/>
  <Relationship Id="rId81" Type="http://schemas.openxmlformats.org/officeDocument/2006/relationships/viewProps" Target="viewProps.xml"/>
  <Relationship Id="rId8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1-publico-y-propuest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1-publico-y-propuest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úblico y propuesta de valor: a quién sirvo y qué prometo sostene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mpezar por lo que ya ocurrió, no por lo que se imagin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columnas para describir a quién se sirve» (2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columnas para describir a quién se sirve» (3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columnas para describir a quién se sirve» (4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columnas para describir a quién se sirve» (5 de 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motivo que se repite al problema que resuelves»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persona a la promesa: cuatro par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Primero el registro propio; después la frase que se pub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1-publico-y-propuest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opuesta cabe en cuatro renglone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1-publico-y-propuest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1-publico-y-propuest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1-publico-y-propuest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no se promete se escribe antes de la primera cita» (2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no se promete se escribe antes de la primera cita» (3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os cuatro renglones y dónde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renglón tiene su propio lugar donde comprob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1-publico-y-propuest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ueba de las tres veces seguidas»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la propues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Reúne el material sin interpretarlo todav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genda y fichas de las últimas ocho semanas, en una sola hoja: servicio pedido, servicio prestado, horario, duración real, frecuencia de regreso y forma de pago. Anota también las frases textuales de quien llegó. Si un dato no existe, escribe «no registrado» en lugar de estimarlo: la estimación tapará el hueco y el hueco vuelve a aparecer en la siguiente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1-publico-y-propuest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la propues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Llena las cuatro columnas del públ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oximidad, disponibilidad, repetición y motivo. Escribe una fila por cada grupo que se repite en el registro, con dos o tres rasgos observables y con palabras que se puedan comprobar. No pongas edad ni nivel socioeconómico si no los registraste: una columna vacía honesta sirve más que un dato importado de un anu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1-publico-y-propuest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la propues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ruza los motivos con los servicios que prestas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z dos columnas: el motivo que se repite y el servicio que lo atiende con lo que ya tienes. Los servicios sin motivo quedan marcados para revisarlos en el menú; los motivos sin servicio se anotan como demanda que hoy no se puede cubrir, con una alternativa clara para cuando alguien la 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1-publico-y-propuest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la propues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Redacta los cuatro rengl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quién es, qué problema resuelve, cómo se hace y qué no se asegura. Cada renglón se escribe en una frase sin adjetivos de publicidad. Si para el tercer renglón hace falta un tiempo o una condición que no tienes medida, se pospone la redacción hasta tenerla: es mejor una propuesta tardía que una promesa sin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1-publico-y-propuest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la propues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a la prueba de las tre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ma los tres últimos servicios parecidos al que describes y comprueba tiempo, precio, explicación y resultado dicho. Anota qué se cumplió y qué no. Con un incumplimiento repetido, se corrige el renglón; con un incumplimiento aislado, se revisa el proceso en el curso 13 o el 14, según de dónde ven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1-publico-y-propuest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la propues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ublícalo en los tres lados y ponle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cepción, ficha de atención y lo que se publica en línea, con el mismo texto. Fecha la versión y guarda la anterior. Define con el equipo cada cuánto se revisa; ese plazo es configurable por cada establecimiento y conviene dejarlo escrito junto con quién hace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1-publico-y-propuest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abina que no sabía a quién servía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con nombres y cifras inventados y declarados como ficticios. Cabina Aurora, una persona que atiende, abre de martes a sábado. En ocho semanas registró 61 atenciones y 34 fichas distintas. Al pasar las cuatro columnas aparecen tres grupos: 28 atenciones de vecinas que llegan caminando en la tarde y vuelven cada cuatro o cinco semanas; 19 de quienes piden un arreglo antes de un evento, sin regreso previsible; 14 de quienes llegan a corregir un servicio hecho en otro lado. El cartel decía «realzamos tu belleza» y no explicaba ninguno de los t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1-publico-y-propuest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abina que no sabía a quién servía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Qué cambia en la pro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opuesta se reescribe en cuatro renglones y queda anclada al grupo que se repite: para quien vive cerca y puede volver cada cuatro o cinco semanas; resuelve mantener un orden y una forma sin improvisar; se hace con los cuatro servicios del menú, con su duración registrada; y no asegura la respuesta individual de cada piel ni el tiempo que durará el resultado. Los otros dos grupos reciben una línea aparte: para el evento, lista de espera con días y horarios; para la corrección, explicación de lo que se puede hacer y de lo que se deriva. Lo que no se puede sostener se escribió en lugar de esconde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1-publico-y-propuest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abina que no sabía a quién servía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Cómo se comprueba a los dos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s meses después, con el mismo formato de hoja, se revisa si la frase se cumplió tres veces seguidas en el servicio estrella. En el caso ficticio, dos de tres cumplieron el tiempo dicho y la explicación dada, pero ninguno cumplió el precio, porque se agregaba material no anotado. La corrección no fue cambiar la promesa sino el registro: cada servicio volvió a detallar su material, que es lo que se trabaja en proveedores e inventario. La propuesta se volvió a fechar y la versión anterior se guardó para poder explicar el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1-publico-y-propuest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publicar la pro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se hacen con papeles d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1-publico-y-propuest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 el registro propio: agenda, fichas, horarios, frecuencias y mot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cuatro columnas observables, proximidad, disponibilidad, repetición y motivo, se llenan con lo que ya ocurrió en el negocio. Un dato importado no se puede comprobar ni corr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ifra del sector no se midió en casa; el registro propio sí y admite una revisión fech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1-publico-y-propuest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Te explicamos qué se hace, cuánto dura y qué no podemos asegu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tres primeros dependen de un resultado ajeno o de una comparación sin fuente. El tercero describe cómo se trabaja, que es lo que el negocio controla y puede repe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ólo se promete lo que depende del protocolo y del registro d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1-publico-y-propuest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e renglón ordena la conversación, evita el reclamo y protege a quien trabaja. Decir «esto no se hace aquí» es parte de la propuesta, no una f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promesa que no se puede sostener siempre se cobra después como inconform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1-publico-y-propuest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piar la promesa no copia la capacidad de sostenerla. La frase propia se deriva del registro y de los servicios que el equipo puede repe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ueba de las tres veces seguidas sobre el mismo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1-publico-y-propuest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oximidad → Cuánto se tarda en llegar al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isponibilidad → El horario que la persona puede usar de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petición → Cada cuántas semanas vuelve quien ya v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otivo → El problema por el que llegó la primer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columnas se llenan con agenda y fichas, no con estim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1-publico-y-propuest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segurar ·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propuesta se completa con su línea de afuera: qué no se garantiza y quién valora lo que el negocio no pr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ostener es distinto de prometer: sólo se escribe lo que depende del protocolo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1-publico-y-propuest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duración del servicio según el registro propio → Se puede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Que la estación se prepara entre una persona y otra → Se puede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Que el resultado durará seis semanas → No se puede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Que con este producto no habrá ninguna reacción → No se puede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Qué hay que registrar el negocio para operar → Pendiente de ases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Qué obligaciones fiscales corresponden a la actividad → Pendiente de ases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columna se resuelve en un lugar distinto: el registro, la promesa o la ases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1-publico-y-propuest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Con esto el problema desaparece por completo en dos vis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a línea promete una respuesta del cuerpo y no un servicio. No depende del protocolo del negocio y, por lo tanto, no se puede sostener co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 afirma lo que se controla: tiempo, higiene, explicación y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1-publico-y-propuest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1-publico-y-propuest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los cuatro renglones de tu propuesta, o de la del negocio donde trabajas, en una hoja. Debajo anota el servicio que más se pide y qué parte de lo que se dice de él no se ha cumplido en las tres últimas veces. Lo que sobre es una decisión pendiente, no un ad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1-publico-y-propuest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no prometer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1-publico-y-propuest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no prometer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1-publico-y-propuest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no prometer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1-publico-y-propuest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n qué se describe a quién sirve 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el registro propio de ocho semanas: proximidad, disponibilidad, repetición y motivo. No con edad ni gasto promedio importados de un anu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1-publico-y-propuest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levan los cuatro renglones de una pro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quién es, qué problema resuelve, cómo se hace con los servicios reales y qué no se asegura. El cuarto renglón es el que evita el recla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1-publico-y-propuesta]]></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prueba que una propuesta es sosten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visando los tres últimos servicios parecidos: si se cumplió el tiempo, el precio, la explicación y el resultado dicho. Si algo falló tres veces, se corrige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1-publico-y-propuesta]]></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entra en una propuesta de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ada que dependa del cuerpo de la persona o de la respuesta a un producto, y ningún procedimiento que pueda afectar el cuerpo por encima de la superfic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1-publico-y-propuesta]]></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2279" r:id="rId1"/>
    <p:sldLayoutId id="2482002280" r:id="rId2"/>
    <p:sldLayoutId id="2482002281" r:id="rId3"/>
    <p:sldLayoutId id="248200228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92129343c2b69736c8aae7d9b407c077454d98564e6bd441.jpg"/>
  <Relationship Id="rId3" Type="http://schemas.openxmlformats.org/officeDocument/2006/relationships/hyperlink" Target="https://saludyestetica.lumbre.lat/object/sye-c16-r01-oa01-publico-y-propuest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6-r01-oa01-publico-y-propuesta" TargetMode="External"/>
  <Relationship Id="rId4" Type="http://schemas.openxmlformats.org/officeDocument/2006/relationships/hyperlink" Target="https://saludyestetica.lumbre.lat/object/sye-c16-r01-oa01-publico-y-propuest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16-r01-oa01-publico-y-propuesta" TargetMode="External"/>
  <Relationship Id="rId4" Type="http://schemas.openxmlformats.org/officeDocument/2006/relationships/hyperlink" Target="https://saludyestetica.lumbre.lat/object/sye-c16-r01-oa01-publico-y-propuesta"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16-r01-oa01-publico-y-propuesta" TargetMode="External"/>
  <Relationship Id="rId4" Type="http://schemas.openxmlformats.org/officeDocument/2006/relationships/hyperlink" Target="https://saludyestetica.lumbre.lat/object/sye-c16-r01-oa01-publico-y-propuesta" TargetMode="External"/>
  <Relationship Id="rId5"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hyperlink" Target="https://saludyestetica.lumbre.lat/object/sye-c16-r01-oa01-publico-y-propuesta" TargetMode="External"/>
  <Relationship Id="rId4"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1-publico-y-propuesta" TargetMode="External"/>
  <Relationship Id="rId3" Type="http://schemas.openxmlformats.org/officeDocument/2006/relationships/notesSlide" Target="../notesSlides/notesSlide7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úblic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pues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al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ié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rv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me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ostene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6-r01-oa01-publico-y-propuest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ir a quién sirve el negocio con el registro propio, escribir una propuesta en cuatro renglones y decidir qué queda fuera porque no se puede sostener con los servicios que realmente se prest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l curso 16. Se parte de la agenda y de las fichas, no de las cifras del sector: quién viene, cada cuántas semanas vuelve, por qué llegó y qué se le puede prometer sin mentir. Termina con una propuesta escrita y con la línea de lo que no se promete.]]></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6766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puesta de valor · público · registro · promesas · menú · aten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úblico y propuesta de valor: a quién sirvo y qué prometo sosten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7]]></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en abre un salón, spa o centro de estética y quien ya opera uno y descubre que su propuesta no cabe en la agenda. No requiere conocimientos previos. No habilita para ejercer ninguna profesión sanitaria ni sustituye una asesoría fiscal, laboral o sanitaria.]]></a:t>
            </a:r>
          </a:p>
        </p:txBody>
      </p:sp>
      <p:sp>
        <p:nvSpPr>
          <p:cNvPr id="11" name=""/>
          <p:cNvSpPr txBox="1"/>
          <p:nvPr/>
        </p:nvSpPr>
        <p:spPr>
          <a:xfrm>
            <a:off x="514350" y="29527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alta poco para publicar la página del negocio y alguien sugiere la frase de siempre: «realzamos tu belleza, ven y compruébalo». Suena bien y no dice nada: no explica a quién sirve, qué problema resuelve ni qué va a pasar si el resultado no lleg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úblico y propuesta de valor: a quién sirvo y qué prometo sosten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entras tanto, en la agenda de las últimas ocho semanas hay información mucho más útil: cuántas personas vinieron, cada cuántas volvieron, en qué horario llegaron, qué pidieron y cómo pagaron. Esa hoja, y no una cifra copiada de un anuncio, es la materia prima de una propuesta que se pueda sostener.]]></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scribe esa propuesta en cuatro renglones y marca, por escrito, la línea de lo que el negocio no prome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mpezar por lo que ya ocurrió, no por lo que se imagi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negocio de belleza no arranca con un público imaginario: arranca con la agenda y las fichas de las últimas semanas. Ahí están los datos propios, y son suficientes para describir a quién se está sirviendo hoy. Cuántas personas vinieron, cada cuántas semanas volvieron, qué pidieron, en qué horario llegaron y cómo pagaron. Esa descripción se hace en una hoja y no necesita ninguna cifra del sector. Quien se salta este paso termina escribiendo una propuesta dirigida a «todo el que quiera verse bien», un público que no cabe ni en una agenda, ni en un inventario, ni en el presupuesto de una perso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mpezar por lo que ya ocurrió, no por lo que se imagi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aguedad tiene un costo operativo inmediato. Si no se sabe a quién se sirve, no se puede decidir qué quitar del menú, cuántos minutos dejar entre citas, qué material comprar en grande ni qué función se delega: todo lo que viene después depende de esa primera frase. Un público que es «cualquiera» obliga a tener material para todos los casos y habilidad para todos los servicios con el personal que se tiene. Por eso esta lección empieza por el registro y no por un análisis de mercado: primero se mira lo que ya pasó en el negocio y después se escriben conclusion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columnas para describir a quién se sirve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úblico se describe con cuatro columnas observables. Proximidad: cuánto se tarda en llegar al local caminando o en transporte. Disponibilidad: qué horario puede usar la persona de verdad, no el que a uno le convendría. Repetición: cada cuántas semanas vuelve alguien que ya vino. Motivo: el problema concreto por el que llegó la primera vez, escrito con sus palabras. Las cuatro se llenan con las fichas y con la agenda. Si un dato no está, se anota «no registrado» y se reserva una semana para capturarlo; no se rellena con una estimación copiada de un anuncio ni de una plática entre coleg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columnas para describir a quién se sirve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afirmaciones que esta lección no hace y que un negocio tampoco debería hacer sin fuente: cuánto gasta al mes una persona, qué parte del mercado crece o cuál es el precio promedio de la plaza.]]></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esas cifras se puede conocer desde el mostrador, y publicarlas como hechos contamina las decisiones siguientes, porque el menú, la capacidad y el precio se ajustarían a un número inventado. Lo que sí se puede usar es lo que se midió en casa y lo que dice una fuente oficial abier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columnas para describir a quién se sirve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7]]></a:t>
            </a:r>
          </a:p>
        </p:txBody>
      </p:sp>
      <p:sp>
        <p:nvSpPr>
          <p:cNvPr id="7" name="" descr=""/>
          <p:cNvSpPr/>
          <p:nvPr/>
        </p:nvSpPr>
        <p:spPr>
          <a:xfrm>
            <a:off x="514350" y="2533650"/>
            <a:ext cx="8115300" cy="20955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533650"/>
            <a:ext cx="38100" cy="20955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irectorio Estadístico Nacional de Unidades Económicas del INEGI registra unidades por actividad y ubicación, y sirve para dimensionar cuántos negocios parecidos hay cerca; no informa sobre la demanda.]]></a:t>
            </a:r>
          </a:p>
        </p:txBody>
      </p:sp>
      <p:sp>
        <p:nvSpPr>
          <p:cNvPr id="10" name=""/>
          <p:cNvSpPr txBox="1"/>
          <p:nvPr/>
        </p:nvSpPr>
        <p:spPr>
          <a:xfrm>
            <a:off x="685800" y="26098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1" name=""/>
          <p:cNvSpPr txBox="1"/>
          <p:nvPr/>
        </p:nvSpPr>
        <p:spPr>
          <a:xfrm>
            <a:off x="685800" y="301942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roductoria de carácter informativo para quien opera un negocio de belleza. No sustituye una asesoría fiscal, laboral ni sanitaria, no certifica ningún puesto ni habilita para prestar servicios que corresponden a otro ámbito. Su alcance es operativo: describir, escribir y decidir qué se ofre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columnas para describir a quién se sirve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7]]></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n cifras de sector y sin requisitos afirmados]]></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quí no hay gasto promedio, ni porcentaje de crecimiento, ni precio de plaza: cuando aparece un número es de un caso ficticio declarado como ficticio o de una fuente oficial abierta consultada el 26-10-2026. Los permisos, licencias, obligaciones fiscales y el manejo de datos personales no se afirman sin fuente oficial vigente: se dejan como pendiente y se resuelven con la normativa aplicable según ciudad, estado y actividad, junto con tu proveedor de asesorí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columnas para describir a quién se sirve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7]]></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s tres veces]]></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publicar una frase, compruébala en los tres últimos servicios parecidos: tiempo, precio, explicación y resultado dicho. Si uno se incumplió, corrige la frase; no corrijas la expectativa sobre la marc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motivo que se repite al problema que resuelv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que resuelve un servicio casi nunca es el que aparece en el cartel. Una persona pide «algo para la graduación de mi hija» y lo que necesita es un resultado que aguante tres horas de fiesta, un horario que no la haga llegar tarde y que alguien le explique qué puede pasar después. Otro caso: quien llega a corregir un trabajo mal hecho en otra parte no busca sólo el detalle; busca la seguridad de que esta vez le van a decir qué se hace y por qué. Esos motivos se detectan escuchando y anotando las frases textuales de quien entra, que es el mismo material que se recoge en la atención inicial del curso 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motivo que se repite al problema que resuelv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 lista de motivos se hace la operación contraria: ordenar los servicios que realmente se prestan y marcar cuáles responden a un motivo que se repite y cuáles no responden a ninguno. Los primeros forman el cuerpo de la propuesta; los segundos hay que justificarlos o quitarlos. Aquí aparece una distinción que se usa en todo el curso: un servicio puede estar bien ejecutado y seguir siendo malo para este negocio, porque el motivo no aparece o porque no hay condiciones para sostenerlo con regularidad. La propuesta se construye sobre la repetición del motivo, no sobre el catálogo de lo que se estudió.]]></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motivo que se repite al problema que resuelves]]></a:t>
            </a:r>
          </a:p>
        </p:txBody>
      </p:sp>
      <p:pic>
        <p:nvPicPr>
          <p:cNvPr id="3" name="" descr="De la persona a la promesa: cuatro paradas">
            <a:hlinkClick r:id="rId3" tooltip="De la persona a la promesa: cuatro parada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rimero el registro propio; después la frase que se public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6-r01-oa01-publico-y-propuesta"/>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opuesta cabe en cuatro rengl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ropuesta sostenable se escribe en cuatro renglones. Primero, para quién es, con las cuatro columnas anteriores: «persona del barrio que llega caminando, con horario de tarde y vuelve cada cuatro o cinco semanas». Segundo, qué problema resuelve, dicho en términos de servicio y no de resultado: «dar forma y orden con un protocolo claro». Tercero, cómo lo hace: los servicios concretos, su duración real y las condiciones que se cumplen en cada uno. Cuarto, qué no puede asegurar y en qué caso se deriva a otra parte. Cuatro renglones obligan a elegir; si algo no cabe, todavía no está decidi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opuesta cabe en cuatro rengl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arto renglón es el que separa una propuesta honesta de un anuncio. Decir «esto no se hace aquí», «esto lo valora un profesional sanitario» o «no puedo afirmar cuánto tiempo durará el resultado» no quita clientes: ordena la conversación, evita el reclamo y protege a quien trabaja. La propuesta se escribe una vez y se deja visible en tres lados distintos: la recepción, la ficha de atención y lo que se publica en línea. Si en la ficha se promete una cosa y en el cartel otra, el equipo no tiene una propuesta: tiene dos versiones, y la persona que atiende termina improvisando la diferencia cada tar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opuesta cabe en cuatro rengl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al definir el público y la propuesta, con la decisión que le corresponde. Los plazos y montos de cada establecimiento son configurables: aquí no se afirma ningun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7]]></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476500"/>
                <a:gridCol w="2371725"/>
                <a:gridCol w="3267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 que se puede sosten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rase del cartel dice «belleza para to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escribirla con las cuatro columnas del registro pro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público sin horario ni frecuencia conocidos no se puede organizar en una ag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uien publica «el cliente de estética gasta X a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usarlo: queda como dato sin fu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a cifra no se midió en el negocio y no hay fuente oficial abierta que la respal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lienta pide un servicio que depende de su cuer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r qué sí se sostiene y derivar la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egocio responde del protocolo y del registro, no de la respuesta individ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7]]></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476500"/>
                <a:gridCol w="2371725"/>
                <a:gridCol w="3267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 que se puede sosten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enú anuncia algo que nadie del equipo hace bi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carlo de la propuesta hasta tenerlo domi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servicios mal sostenidos dañan la confianza en todos los de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ece la duda de qué registrar o pagar al ope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da pendiente y se consulta con el proveedor de aseso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fije la normativa aplicable según ciudad, estado y actividad; no se afirma aqu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7]]></a:t>
            </a:r>
          </a:p>
        </p:txBody>
      </p:sp>
      <p:graphicFrame>
        <p:nvGraphicFramePr>
          <p:cNvPr id="7" name="" descr=""/>
          <p:cNvGraphicFramePr>
            <a:graphicFrameLocks noGrp="1"/>
          </p:cNvGraphicFramePr>
          <p:nvPr/>
        </p:nvGraphicFramePr>
        <p:xfrm>
          <a:off x="514350" y="1257300"/>
          <a:ext cx="8115300" cy="1666875"/>
        </p:xfrm>
        <a:graphic>
          <a:graphicData uri="http://schemas.openxmlformats.org/drawingml/2006/table">
            <a:tbl>
              <a:tblPr firstRow="1" bandRow="1"/>
              <a:tblGrid>
                <a:gridCol w="2476500"/>
                <a:gridCol w="2371725"/>
                <a:gridCol w="3267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 que se puede sosten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personas del equipo dicen cosas distintas al mismo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ficar el guion y escribirlo en l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texto común no hay propuesta: hay dos versiones improvis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se promete se escribe antes de la primera ci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riterio para saber qué no se promete es simple: no se afirma nada que dependa del cuerpo de otra persona, de la respuesta que tendrá a un producto o de un resultado clínico. Un negocio de estética sí puede sostener, con protocolo propio, la duración del servicio, la higiene con la que trabaja, la claridad de la explicación previa, la puntualidad de la agenda y el registro de lo hecho. No puede sostener la respuesta individual: hay pieles, cabellos y uñas que reaccionan distinto al mismo producto, y eso no se ofrece como promesa. Las dos listas, la que se sostiene y la que no, se escriben y quedan a la vista de todo el equip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se promete se escribe antes de la primera ci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línea que se marca por escrito es la de los procedimientos que el negocio no realiza. No se explican en esta lección: se nombran para que la persona sepa por qué no se ofrecen y a quién le corresponde evaluarlos.]]></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lquier procedimiento que pueda afectar el cuerpo por encima de la superficie queda fuera del menú hasta que alguien con formación para ello diga si procede y en qué condicion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se promete se escribe antes de la primera ci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mismo aplica a los equipos cuya operación no se domina en casa: si no se puede explicar con la información autorizada del fabricante y con una persona que responda, no se ofrece. La pregunta útil antes de aceptar un aparato es qué puede fallar y qué se hace cuando fal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se promete se escribe antes de la primera cita]]></a:t>
            </a:r>
          </a:p>
        </p:txBody>
      </p:sp>
      <p:pic>
        <p:nvPicPr>
          <p:cNvPr id="3" name="" descr="Los cuatro renglones y dónde se sostienen">
            <a:hlinkClick r:id="rId3" tooltip="Los cuatro renglones y dónde se sostienen"/>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renglón tiene su propio lugar donde comprobars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6-r01-oa01-publico-y-propuesta"/>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ueba de las tres veces seguid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ropuesta se prueba con hechos, no con intención. El ejercicio consiste en recordar las tres últimas veces que se prestó el servicio estrella del negocio y comprobar si se cumplió lo prometido: el tiempo dicho, el precio dicho, el resultado dicho y la explicación dada. Si en tres casos seguidos algo se incumplió, la propuesta está mal escrita y se corrige antes de seguir divulgándola. Si se cumplió tres veces, se puede sostener. Y si no alcanzan tres casos porque casi nadie pide ese servicio, todavía no es una propuesta del negocio: es una esperanza con preci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ueba de las tres veces seguid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mismo criterio ordena la comparación con otros negocios cercanos. Se puede leer lo que publican, porque es información visible, y anotar qué ofrecen, con qué duración y con qué condiciones. Lo que no se hace es copiar la frase: si un vecino promete algo que depende del cuerpo de la persona, al copiar la promesa no se copia su problema, pero se hereda el reclamo. La propuesta propia se revisa con un calendario escrito y se guarda la versión anterior para poder explicar qué cambió y por qué. Es la misma lógica del registro que se usa en el curso 13 y en el 14: lo que no quedó anotado no se puede revisar despué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s tres veces seguidas · Procedimiento: escribir la propuesta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úne el material sin interpretarlo todaví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enda y fichas de las últimas ocho semanas, en una sola hoja: servicio pedido, servicio prestado, horario, duración real, frecuencia de regreso y forma de pago. Anota también las frases textuales de quien llegó. Si un dato no existe, escribe «no registrado» en lugar de estimarlo: la estimación tapará el hueco y el hueco vuelve a aparecer en la siguiente decis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s tres veces seguidas · Procedimiento: escribir la propuesta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lena las cuatro columnas del públic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ximidad, disponibilidad, repetición y motivo. Escribe una fila por cada grupo que se repite en el registro, con dos o tres rasgos observables y con palabras que se puedan comprobar. No pongas edad ni nivel socioeconómico si no los registraste: una columna vacía honesta sirve más que un dato importado de un anunci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s tres veces seguidas · Procedimiento: escribir la propuesta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ruza los motivos con los servicios que prestas hoy]]></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z dos columnas: el motivo que se repite y el servicio que lo atiende con lo que ya tienes. Los servicios sin motivo quedan marcados para revisarlos en el menú; los motivos sin servicio se anotan como demanda que hoy no se puede cubrir, con una alternativa clara para cuando alguien la pid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s tres veces seguidas · Procedimiento: escribir la propuesta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dacta los cuatro renglone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quién es, qué problema resuelve, cómo se hace y qué no se asegura. Cada renglón se escribe en una frase sin adjetivos de publicidad. Si para el tercer renglón hace falta un tiempo o una condición que no tienes medida, se pospone la redacción hasta tenerla: es mejor una propuesta tardía que una promesa sin ba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s tres veces seguidas · Procedimiento: escribir la propuesta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a la prueba de las tres vece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 los tres últimos servicios parecidos al que describes y comprueba tiempo, precio, explicación y resultado dicho. Anota qué se cumplió y qué no. Con un incumplimiento repetido, se corrige el renglón; con un incumplimiento aislado, se revisa el proceso en el curso 13 o el 14, según de dónde veng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s tres veces seguidas · Procedimiento: escribir la propuesta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blícalo en los tres lados y ponle fech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epción, ficha de atención y lo que se publica en línea, con el mismo texto. Fecha la versión y guarda la anterior. Define con el equipo cada cuánto se revisa; ese plazo es configurable por cada establecimiento y conviene dejarlo escrito junto con quién hace la revis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s tres veces seguidas · Caso trabajado: la cabina que no sabía a quién servía (cifras ficticias) · Paso 1 de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on nombres y cifras inventados y declarados como ficticios. Cabina Aurora, una persona que atiende, abre de martes a sábado. En ocho semanas registró 61 atenciones y 34 fichas distintas. Al pasar las cuatro columnas aparecen tres grupos: 28 atenciones de vecinas que llegan caminando en la tarde y vuelven cada cuatro o cinco semanas; 19 de quienes piden un arreglo antes de un evento, sin regreso previsible; 14 de quienes llegan a corregir un servicio hecho en otro lado. El cartel decía «realzamos tu belleza» y no explicaba ninguno de los tr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s tres veces seguidas · Caso trabajado: la cabina que no sabía a quién servía (cifras ficticias) · Paso 2 de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ambia en la propuest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puesta se reescribe en cuatro renglones y queda anclada al grupo que se repite: para quien vive cerca y puede volver cada cuatro o cinco semanas; resuelve mantener un orden y una forma sin improvisar; se hace con los cuatro servicios del menú, con su duración registrada; y no asegura la respuesta individual de cada]]></a:t>
            </a:r>
          </a:p>
        </p:txBody>
      </p:sp>
      <p:sp>
        <p:nvSpPr>
          <p:cNvPr id="9" name=""/>
          <p:cNvSpPr txBox="1"/>
          <p:nvPr/>
        </p:nvSpPr>
        <p:spPr>
          <a:xfrm>
            <a:off x="514350" y="32861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el ni el tiempo que durará el resultad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otros dos grupos reciben una línea aparte: para el evento, lista de espera con días y horarios; para la corrección, explicación de lo que se puede hacer y de lo que se deriva. Lo que no se puede sostener se escribió en lugar de esconders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s tres veces seguidas · Caso trabajado: la cabina que no sabía a quién servía (cifras ficticias) · Paso 3 de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comprueba a los dos meses]]></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meses después, con el mismo formato de hoja, se revisa si la frase se cumplió tres veces seguidas en el servicio estrella. En el caso ficticio, dos de tres cumplieron el tiempo dicho y la explicación dada, pero ninguno cumplió el precio, porque se agregaba material no anotado. La corrección no fue cambiar la promesa sino el registro: cada servicio volvió a detallar su material, que es lo que se trabaja en proveedores e inventario. La propuesta se volvió a fechar y la versión anterior se guardó para poder explicar el cambi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ueba de las tres veces seguidas]]></a:t>
            </a:r>
          </a:p>
        </p:txBody>
      </p:sp>
      <p:pic>
        <p:nvPicPr>
          <p:cNvPr id="3" name="" descr="Checklist antes de publicar la propuesta">
            <a:hlinkClick r:id="rId3" tooltip="Checklist antes de publicar la propuest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se hacen con papeles del negoc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6-r01-oa01-publico-y-propuesta"/>
              </a:rPr>
              <a:t><![CDATA[Ver imagen original en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7]]></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el público con datos importados. Copiar de un anuncio la edad, el gasto o el nivel socioeconómico del cliente «típico» da una hoja llena y ninguna decisión posible. El registro propio es más modesto y, sobre todo, es tuyo: se puede comprobar y corregir.]]></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ndar la propuesta en los servicios que te gustan. El gusto de quien atiende y el motivo de quien llega no siempre coinciden. Si la propuesta se escribe desde el gusto, el menú se llena de servicios sin demanda y faltan los que la gente pide dos vec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una respuesta del cuerpo. Decir cuánto durará el resultado o asegurar que algo desaparecerá en dos visitas depende de la persona, no del protocolo. Es la promesa que más reclamos produce y la que no se puede sostener con registr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er dos versiones de la misma propuesta. Un texto en la cartelera, otro en la ficha y un tercero dicho de memoria. La diferencia entre las versiones la termina pagando quien atiende, improvisando en la puerta y con una clienta inconfor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rasgo del público no está en tu registro, queda como «no registrado»: no se completa con cifras del secto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servicio no responde a ningún motivo repetido, se marca para revisión antes de seguir anunciándolo.]]></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romesa depende del cuerpo de la persona, se cambia por lo que sí sostienes: protocolo, tiempo, higiene, explicación y registr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quipo no puede repetir la propuesta tres veces seguidas, se corrige el renglón o se corrige el proceso, pero no se deja la fras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procedimiento puede afectar el cuerpo por encima de la superficie, no entra al menú: se explica que no se hace aquí y se indica quién lo valor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duda es de permisos, impuestos o datos personales, queda pendiente y se consulta con tu proveedor de asesoría según ciudad, estado y activida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7]]></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tres caminos distintos y conviene tenerlos escritos. Uno: cuando la petición de una persona toca el cuerpo más allá de la superficie, o aparece algo que no se puede explicar con la información del producto, se suspende el paso, se registra y se indica que lo valore un profesional sanitario; el negocio no interpreta ni clasifica lo que v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7]]></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os: cuando la propuesta menciona permisos, licencias, impuestos o manejo de datos de las clientas, no se resuelve en esta lección; lo que fije la normativa aplicable según ciudad, estado y actividad, se consulta con tu proveedor de asesoría y se deja constancia de que está pendiente.]]></a:t>
            </a:r>
          </a:p>
        </p:txBody>
      </p:sp>
      <p:sp>
        <p:nvSpPr>
          <p:cNvPr id="10" name=""/>
          <p:cNvSpPr txBox="1"/>
          <p:nvPr/>
        </p:nvSpPr>
        <p:spPr>
          <a:xfrm>
            <a:off x="685800" y="27908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cuando la inconformidad es de expectativa mal puesta, se aplica el registro de incidentes y se corrige la propuesta, no la persona que atendió.]]></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negocio quiere describir a quién sirve. ¿Con qué información se hace de forma hones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 el gasto promedio del sector que aparece en la publicidad.]]></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 el registro propio: agenda, fichas, horarios, frecuencias y motivos.]]></a:t>
            </a:r>
          </a:p>
        </p:txBody>
      </p:sp>
      <p:sp>
        <p:nvSpPr>
          <p:cNvPr id="11" name=""/>
          <p:cNvSpPr txBox="1"/>
          <p:nvPr/>
        </p:nvSpPr>
        <p:spPr>
          <a:xfrm>
            <a:off x="666750" y="3390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 la edad y el nivel socioeconómico que sugiere un estudio genérico.]]></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 la lista de servicios que más le gustan a quien atiend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os renglones puede escribirse sin fuente y sosteners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cuperas la inversión en tres mese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resultado desaparece por completo en dos sesiones.»]]></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e explicamos qué se hace, cuánto dura y qué no podemos asegurar.»]]></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omos el más barato de la zon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último renglón de una propuesta honesta puede decir qué no se promete y en qué caso se deriv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 negocio cercano promete un resultado, copiar su frase es una forma válida de escribir la propuesta propi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lumna del público con lo que se anota en ell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oximidad]]></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isponibilidad]]></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peti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otiv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horario que la persona puede usar de verdad]]></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da cuántas semanas vuelve quien ya vin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roblema por el que llegó la primera vez]]></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ánto se tarda en llegar al loca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uarto renglón de la propuesta dice lo que no se puede ___ y en qué caso se ___ a otra part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firmación si el negocio puede sostenerla por sí mism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sostene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puede sostener]]></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endiente de asesorí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duración del servicio según el registro propio]]></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e la estación se prepara entre una persona y otr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e el resultado durará seis seman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e con este producto no habrá ninguna reacción]]></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Qué hay que registrar el negocio para operar]]></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Qué obligaciones fiscales corresponden a la actividad]]></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una propuesta deja de ser un compromiso del negoci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ara quién: personas del barrio que llegan caminando por la tarde.]]></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resolvemos: dar forma y orden con un protocolo escrito.]]></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ómo: cuatro servicios con duración registrada y material anotado.]]></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 esto el problema desaparece por completo en dos visitas.]]></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Qué no aseguramos: la respuesta individual y su dur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6-r01-oa01-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6-r01-oa01-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6-r01-oa01-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6-r01-oa01-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6-r01-oa01-ex0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6-r01-oa01-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6-r01-oa01-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6-r01-oa01-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escribes a quién sirve el negocio con tu registro, escribes los cuatro renglones y sabes qué queda fuera de la propuesta.]]></a:t>
            </a:r>
          </a:p>
        </p:txBody>
      </p:sp>
      <p:sp>
        <p:nvSpPr>
          <p:cNvPr id="11" name=""/>
          <p:cNvSpPr txBox="1"/>
          <p:nvPr/>
        </p:nvSpPr>
        <p:spPr>
          <a:xfrm>
            <a:off x="514350" y="3276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los cuatro renglones y llena las cuatro columnas del público con la hoja de la agend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los cuatro renglones de tu propuesta, o de la del negocio donde trabajas, en una hoja. Debajo anota el servicio que más se pide y qué parte de lo que se dice de él no se ha cumplido en las tres últimas veces. Lo que sobre es una decisión pendiente, no un adorno.]]></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no prometer de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7]]></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3505200"/>
                <a:gridCol w="4610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tro columnas del públ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ximidad, disponibilidad, repetición y mo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rto renglón de la pro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no se asegura y cuándo se der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de la pro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veces seguidas, en el mismo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fras del sector sin fu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usan: contaminan menú, agenda y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no prometer de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7]]></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3505200"/>
                <a:gridCol w="4610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iso, impuesto o dato pers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da pendiente y va a aseso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no prometer de má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6-r01-oa01-publico-y-propuesta"/>
              </a:rPr>
              <a:t><![CDATA[Abrir el juego en el O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la propuesta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n qué se describe a quién sirve el negoci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la propuesta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el registro propio de ocho semanas: proximidad, disponibilidad, repetición y motivo. No con edad ni gasto promedio importados de un anunci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la propuesta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levan los cuatro renglones de una propuest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la propuesta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quién es, qué problema resuelve, cómo se hace con los servicios reales y qué no se asegura. El cuarto renglón es el que evita el reclam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la propuesta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prueba que una propuesta es sostenabl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la propuesta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visando los tres últimos servicios parecidos: si se cumplió el tiempo, el precio, la explicación y el resultado dicho. Si algo falló tres veces, se corrige la fras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la propuesta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entra en una propuesta de estétic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la propuesta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ada que dependa del cuerpo de la persona o de la respuesta a un producto, y ningún procedimiento que pueda afectar el cuerpo por encima de la superfici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el dominio se comprueba en voz alta: decir, en cuatro renglones y con el registro en la mano, a quién sirve el negocio, qué problema resuelve, con qué servicios lo hace y qué no asegura.]]></a:t>
            </a:r>
          </a:p>
        </p:txBody>
      </p:sp>
      <p:sp>
        <p:nvSpPr>
          <p:cNvPr id="8" name=""/>
          <p:cNvSpPr txBox="1"/>
          <p:nvPr/>
        </p:nvSpPr>
        <p:spPr>
          <a:xfrm>
            <a:off x="514350" y="2209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columnas, proximidad, disponibilidad, repetición y motivo, se llenan con lo que ya pasó en la agenda y en las fichas, no con cifras del sector copiadas de un anuncio. La prueba es sencilla: tres servicios seguidos que cumplan lo prometid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depende del cuerpo de la persona se deriva; lo que depende del permiso, del impuesto o del manejo de datos queda pendiente y se consulta con asesoría. Con esa hoja escrita, el menú, la agenda y el equipo se deciden con una base comú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7]]></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NEGI-DENUE · Directorio Estadístico Nacional de Unidades Económicas (DENUE), INEGI: qué datos ofrece por unidad económica · https://www.inegi.org.mx/temas/directorio/ · consulta: 2026-10-25 · alcance: Estadística oficial federal de México: identificación, ubicación, actividad económica y tamaño de las unidades, derivados de los Censos Económicos. No fija obligaciones de un establecimiento y no informa sobre la demand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OB-BB-MIPYME · Día de las microempresas y las pequeñas y medianas empresas, Banco del Bienestar, Gobierno de México · https://www.gob.mx/bancodelbienestar/articulos/dia-de-las-microempresas-y-las-pequenas-y-medianas-empresas?idiom=es · consulta: 2026-10-25 · alcance: Artículo institucional publicado el 27 de junio de 2018. Cifra estructural de todos los sectores del país, atribuida en la propia página al Consejo Internacional para la Pequeña Empresa y a la ONU. No es un dato del sector de la belleza ni una tasa de crecimient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NU-MIPYME · Micro-, Small and Medium-sized Enterprises Day, Naciones Unidas (resolución A/RES/71/279) · https://www.un.org/en/observances/micro-small-medium-businesses-day · consulta: 2026-10-25 · alcance: Alcance internacional: designación del 27 de junio como día de las MIPYMES por la Asamblea General. No contiene normas aplicables a un establecimiento mexican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1-publico-y-propuesta"/>
              </a:rPr>
              <a:t><![CDATA[Público y propuesta de valor: a quién sirvo y qué prometo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7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ASA-CAPAS · Regla editorial de la casa: capas A, B y C · consulta: 2026-10-25 · alcance: Buena práctica general con razonamiento operativo (A), dato o requisito mexicano con fuente oficial abierta verificada (B) y decisión configurable por cada establecimiento (C). En esta lección los permisos, impuestos y datos personales quedan en C y declarados pendientes.]]></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de la casa, 2026-10-25. Revisión por profesional sanitario y asesoría fiscal: no realizadas, pendiente donde se menciona normativa. Material introductori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2026-10-26T03:40:06Z</dcterms:created>
  <dcterms:modified xsi:type="dcterms:W3CDTF">2026-10-26T03:40:06Z</dcterms:modified>
  <dc:title>Público y propuesta de valor: a quién sirvo y qué prometo sostener</dc:title>
  <dc:description>Presentación editable del OA «Público y propuesta de valor: a quién sirvo y qué prometo sostener». Enlace: https://saludyestetica.lumbre.lat/object/sye-c16-r01-oa01-publico-y-propuesta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