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6-registro-del-incident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istrar el incidente para que no se repit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istrar el incidente para que no se repit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é sirve un registro: reconstruir, responder, mejorar»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seis campos que hacen útil un registr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seis campos que hacen útil un registr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seis campos que hacen útil un registr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ribir sin diagnosticar, sin culpar y sin prometer»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incidente a la mejor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scribir el mismo día, cerrar con seguimiento y revisar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personales: lo justo, con finalidad y consentimient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visión del mes: de casos sueltos a una decis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se escribe y qué se dej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Hechos y citas sí; conclusiones y juicios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rrar el caso: qué se guarda, qué se entrega y qué no se promete»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rrar el caso: qué se guarda, qué se entrega y qué no se promete»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cerrar un registro de in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bre el registro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fecha, hora de inicio, hora en que se detuvo el servicio y quién escribe. Si se escribe después, deja la fecha real y explica la demora. Un registro tardío es mejor que ninguno, siempre que no se disfrace de inmedi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cerrar un registro de in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escribe el hecho antes de interpre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é se observó, en qué zona y qué dijo la persona, entre comillas si es posible. Deja fuera las conclusiones: no pongas nombre a lo que pasó ni afirmes qué lo causó. Si ya escribiste una interpretación, muévela a una nota aparte y márcala como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cerrar un registro de in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opia producto y lote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el nombre tal como aparece y el lote tal como está impreso. Si no se lee, anota «sin lote legible» y conserva el envase. No completes el número con lo que recuerdas ni con el lote de otr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cerrar un registro de in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nota acciones y avisos con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retiró y cómo, a quién se avisó, a qué hora y qué indicó. Incluye a la persona responsable del local y, si hubo valoración, a dónde acudió. No anotes indicaciones médicas que no te corresponden; anota lo que se hizo en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cerrar un registro de in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Verifica datos mínimos y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que no haya historial clínico, identificaciones innecesarias ni fotos sin autorización. Si se registra información de salud, comprueba que el consentimiento sea expreso y por escrito y que el aviso de privacidad esté a la vista. Limita el acceso a quien necesita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cerrar un registro de in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signa seguimiento y fecha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ién contacta a la persona, para qué y cuándo; qué se decide sobre el producto; qué acción de mejora sale del caso, con responsable y fecha. Cierra solo cuando el seguimiento esté cumplido y anota quién cer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acial de Abril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sin datos de personas reales. Abril recibe un facial de limpieza con un exfoliante. A los pocos minutos refiere ardor y se observa rojo en ambas mejillas. La estilista detiene el servicio, retira el producto conforme a la etiqueta y avisa a la responsable. Abril acude a valoración ese mismo día y lleva una hoja con el producto y el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acial de Abril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a tarde se abre el registro: fecha, hora de inicio y hora de detención, zona trabajada, nombre del producto y lote copiado del envase, lo observado, la frase de Abril entre comillas, qué se retiró, a quién se avisó y a qué hora. Se anota que Abril autorizó por escrito compartir la información con quien la valoró y que no se tomaron fotos. Queda un responsable de contactarla a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acial de Abril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revisión del mes, el caso se lee sin el nombre. Aparecen dos registros más que mencionan el mismo lote, sin que se afirme que el lote sea la causa. El equipo decide suspender el uso de ese lote, consultar al proveedor y cambiar el paso de retiro en la cabina donde ocurrió. Una sola acción, con responsabl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acial de Abril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il es contactada, confirma que acudió a valoración y recibe la información del servicio por el canal que el local definió. Se anota la fecha de cierre y quién cerró. Al mes siguiente se comprueba si el cambio en el paso de retiro se cumplió; como no se cumplió en todos los turnos, se ajusta la acción en lugar de buscar culpables. El registro sigue disponible para quien lo necesite, con acceso limi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s de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hacen con el registro delante, n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construir lo ocurrido con datos verificables para responder, rastrear y mej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sirve para reconstruir el servicio con datos, responder a la persona, rastrear el producto y detectar patrones. No busca culpar, no sustituye un informe médico y no se archiva para olvid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istrar es reconstruir hechos para responder y mejorar, no dicta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6-registro-del-incident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historial clínico completo d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registra lo necesario para reconstruir el servicio y dar seguimiento. El historial completo no hace falta, aumenta el riesgo y excede la finalidad del registro; si se comparte información de salud, se hace con consentimiento expreso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atos mínimos y proporcionales: lo justo para el fin decl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6-registro-del-incident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l registro describe el servicio y lo que el establecimiento hizo; el informe médico lo elabora quien valora. El registro no sustituye un informe ni un expediente clí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gistro no es un dictamen ni un documento clí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6-registro-del-incident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conserva el original y se agrega una nota fechada que explique qué se corrige y por qué. Borrar elimina la historia de la corrección y hace dudar de todo 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rrección con nota fechada, no con bo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6-registro-del-incident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 observó rojo en ambas mejillas a las 10:20» → Hecho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ue una reacción al producto» → Interpretación que no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mbre del producto y lote del envase → Dato para rastr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istorial clínico completo → Dato que no se gu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echos sí, interpretaciones no, datos mínimos para rastrear y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6-registro-del-incident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ía ·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cribir el mismo día conserva la frescura de los datos; separar hechos de interpretaciones permite que otra persona entienda lo ocurrido sin adoptar conclusiones que nadie determ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istro oportuno y separación entre hecho e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6-registro-del-incident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fecha, hora y servicio → Al abrir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piar producto y lote del envase → Al abrir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itar lo que la persona refirió → Al abrir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Verificar el consentimiento para datos de salud → Al abrir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la fecha de cierre y quién cerró → Al cerrar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gregar una nota fechada de corrección → Al cerrar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ntar casos por producto y por paso → En la revisión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efinir una acción con responsable y fecha → En la revisión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brir, cerrar y revisar son tres momentos con tarea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6-registro-del-incident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scribí que el producto fue la causa porque eso fue lo que me parec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firmar que el producto fue la causa es una conclusión que nadie determinó. Se describen los hechos y lo que la persona refirió; la explicación corresponde a quien valora. Las demás líneas siguen el orden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echos y citas sí; conclusiones sobre la caus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6-registro-del-incident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el último incidente de tu local y escríbelo en una página con los seis campos. Después subraya cada frase que sea una interpretación y reescríbela como hecho observable. Si no puedes convertirla, bórrala: eso todavía no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ueba de que un registro se enti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otra persona pueda leerlo y repetir lo que se hizo sin preguntarte nada. Si necesita interpretar abreviaturas o adjetivos, todavía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el envase no trae lote leg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anota «sin lote legible», se conserva el envase y se avisa a la persona responsable. No se inventa un número ni se copia el lote de otr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nsentimiento exige la información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sentimiento expreso y por escrito, con el aviso de privacidad a la vista. Las fotografías requieren una autorización aparte con finalidad y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rrige un registro ce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a nota fechada que explique qué se corrige y por qué, conservando el original. Nunca borrando y reescribiendo como si el error no hubiera exis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6-registro-del-incident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9339" r:id="rId1"/>
    <p:sldLayoutId id="2481999340" r:id="rId2"/>
    <p:sldLayoutId id="2481999341" r:id="rId3"/>
    <p:sldLayoutId id="248199934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93ab2995a297d4fa2614df215c32984424c0629da0a28451.jpg"/>
  <Relationship Id="rId3" Type="http://schemas.openxmlformats.org/officeDocument/2006/relationships/hyperlink" Target="https://saludyestetica.lumbre.lat/object/sye-c15-r01-oa06-registro-del-incident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5-r01-oa06-registro-del-incidente" TargetMode="External"/>
  <Relationship Id="rId4" Type="http://schemas.openxmlformats.org/officeDocument/2006/relationships/hyperlink" Target="https://saludyestetica.lumbre.lat/object/sye-c15-r01-oa06-registro-del-incidente"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5-r01-oa06-registro-del-incidente" TargetMode="External"/>
  <Relationship Id="rId4" Type="http://schemas.openxmlformats.org/officeDocument/2006/relationships/hyperlink" Target="https://saludyestetica.lumbre.lat/object/sye-c15-r01-oa06-registro-del-incidente"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5-r01-oa06-registro-del-incidente" TargetMode="External"/>
  <Relationship Id="rId4" Type="http://schemas.openxmlformats.org/officeDocument/2006/relationships/hyperlink" Target="https://saludyestetica.lumbre.lat/object/sye-c15-r01-oa06-registro-del-incidente"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hyperlink" Target="https://saludyestetica.lumbre.lat/object/sye-c15-r01-oa06-registro-del-incidente"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6-registro-del-incidente" TargetMode="External"/>
  <Relationship Id="rId3"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ist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cident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pi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5-r01-oa06-registro-del-incident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un registro de incidente con hechos verificables, datos mínimos y consentimiento, distinguir lo que el registro prueba de lo que no, y convertirlo en una acción de mejora con responsable y fech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eis del curso 15: qué campos tiene un registro útil, cómo escribir sin diagnosticar ni culpar, qué datos no se guardan, cómo se revisa el mes y qué no sustituye el registro. Caso ficti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gistro · incidentes · mejora · datos personales · trazabilidad · comunic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el incidente para que no se repi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7]]></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quipos de atención de salones, spas y centros de estética que aplican servicios sobre piel, cabello y uñas, y responsables de local que revisan los incidentes. Nivel intermedio. Material formativo: no diagnostica, no indica tratamientos y no sustituye la valoración de un profesional de la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el incidente para que no se repi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mingo por la mañana, la dueña de un centro de estética abre el chat del equipo y encuentra un mensaje de ayer: «se le puso roja la cara a Abril, creo que fue el producto nuevo, ya se fue». Caso ficticio: Abril es un nombre inventado y ningún dato corresponde a una persona real. Nadie anotó la hora, nadie guardó el envase, nadie sabe qué lote se usó y la persona llamó esa misma tarde para preguntar qué le aplica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el incidente para que no se repi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se convierte en un intercambio de recuerdos: que si fue el exfoliante, que si fue el agua, que si ella ya venía así. Nadie miente y, sin embargo, cada versión es distinta. Un registro escrito el sábado, con fecha, producto, lote, lo observado y lo que se hizo, habría evitado esa discusión y habría permitido responder con datos.]]></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escribir ese registro, a cuidar la información de la persona y a usar los casos del mes para cambiar algo concreto en el proce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un registro: reconstruir, responder, mejo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de incidente no es un diario ni una queja: es la reconstrucción escrita de lo que pasó, hecha para que otra persona pueda entenderlo sin haber estado ahí. Responde cinco preguntas: qué ocurrió, cuándo, durante qué servicio, con qué producto y qué se hizo. Cuando falta, la memoria se convierte en versiones y cada quien recuerda lo que le conviene. Cuando existe, el establecimiento puede responder a la persona, rastrear un lote y detectar si el caso se repite. Se escribe el mismo día, mientras los datos están frescos, y se escribe corto: una página bien hecha vale más que tres párrafos de impresio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un registro: reconstruir, responder, mejo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separar el registro de incidente de otras dos cosas. La bitácora del día anota la operación normal: quién llegó, qué servicio se dio, qué incidió. El registro de incidente es un caso con nombre, seguimiento y cierre. Y ninguno de los dos es un expediente clínico ni un informe médico: no los sustituye y no prueba por sí solo la causa de lo ocurrido. El formato, el soporte, quién firma, dónde se guarda y cuánto tiempo se conserva los decide cada establecimiento; es configurable. Lo que no es configurable es escribirlo, fecharlo, conservarlo y revisar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campos que hacen útil un registr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útil cabe en seis campos. Primero, el hecho en una frase: qué se observó y qué dijo la persona. Segundo, el tiempo: fecha, hora de inicio y hora en que se detuvo. Tercero, el servicio: qué se estaba haciendo y en qué zona. Cuarto, las personas: quién aplicó, quién recibió y quién estuvo presente, solo con los datos necesarios. Quinto, el producto: nombre tal como aparece en el envase y lote copiado del envase. Sexto, las acciones y avisos: qué se retiró, a quién se llamó, a qué hora y qué quedó pendiente. Si falta el lote, se anota «sin lote legible» y se conserva el envase; no se inventa un númer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campos que hacen útil un registr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un registro que sirve y uno que estorba está en separar hechos de interpretaciones. «Se observó rojo en ambas mejillas a las 10:20» es un hecho; «fue una reacción al producto» es una conclusión que nadie aquí determinó. «Refirió ardor que no cedía» es un hecho, sobre todo si va entre comillas; «es intolerante» es un juicio sobre la persona. El registro debe poder leerlo alguien que no estuvo: si necesita preguntar qué significa una frase, esa frase está mal escrita. Los adjetivos y las abreviaturas propias del local se explican o se elimin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campos que hacen útil un registr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7]]></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 esta lección y qué n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seña a redactar un registro de incidente con hechos, datos mínimos y seguimiento, y a convertirlo en una acción de mejora. No diagnostica, no indica tratamiento y no sustituye un informe médico ni un expediente clínico. Material formativo: no reemplaza la valoración de un profesional de la sal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campos que hacen útil un registr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7]]></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no es un dictame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ir «fue el producto» o «fue una reacción» en el registro afirma una causa que nadie determinó. Se describen hechos, horas, producto, lote y acciones; la explicación corresponde a quien valor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que el registro sirve]]></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otra persona puede leer el registro y repetir lo que se hizo sin preguntarte nada, el registro está bien. Si necesita interpretar tus abreviaturas o tus adjetivos, todavía no sir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ribir sin diagnosticar, sin culpar y sin promet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ribe con verbos observables: se observó, refirió, se retiró, se acompañó, se avisó. No se escribe «sufrió», «le causó» ni «por culpa de», porque afirman una causa y una responsabilidad que todavía no se conocen. Tampoco se pone nombre a lo que pasó: describir «rojo que se extiende» es distinto de afirmar una condición. Si la persona usó una palabra para describir su molestia, se cita entre comillas y se atribuye: «dijo que le ardía». Esa distinción protege a la persona y protege al establecimiento cuando alguien lea el registro semanas despué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ribir sin diagnosticar, sin culpar y sin promet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tampoco es el lugar para prometer. Frases como «se va a recuperar», «el local se hará cargo de todo» o «no habrá consecuencias» se escriben con buena intención y se leen como compromisos. Si la persona pide una explicación, se le dice lo que se sabe y lo que no se sabe, sin cerrar el caso antes de tiempo. Y no se condiciona la atención a que firme un documento: la firma no reemplaza la información ni la valoración. Lo que se ofrece se cumple; lo que no se puede cumplir, no se ofre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ribir sin diagnosticar, sin culpar y sin prometer]]></a:t>
            </a:r>
          </a:p>
        </p:txBody>
      </p:sp>
      <p:pic>
        <p:nvPicPr>
          <p:cNvPr id="3" name="" descr="Del incidente a la mejora en cinco pasos">
            <a:hlinkClick r:id="rId3" tooltip="Del incidente a la mejora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scribir el mismo día, cerrar con seguimiento y revisar el m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6-registro-del-incidente"/>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lo justo, con finalidad y consenti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contiene datos personales y, muchas veces, datos de salud, que la ley considera sensibles. Por eso se aplica la regla de lo justo: nombre y contacto para poder dar seguimiento, servicio, producto, lote, lo observado y las acciones. No se copia el historial completo, no se anotan números de identificación que no hacen falta y no se guardan fotos por defecto. Los principios de finalidad y proporcionalidad obligan a tratar solo lo necesario para el fin declarado (F-021 – LFPDPPP, art. 5; consultado 2026-10-25). Si el registro se comparte con el equipo, se comparte la parte que cada quien necesi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lo justo, con finalidad y consenti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se anota información de salud, el consentimiento debe ser expreso y por escrito, con el aviso de privacidad a la vista (F-021 – LFPDPPP, arts. 8, 15 y 16; consultado 2026-10-25). Eso incluye describir lo observado en la piel y, con más razón, tomar fotografías. La foto no es un requisito del registro: si se toma, se pide una autorización aparte que diga para qué se usará y por cuánto tiempo. Negarse a la foto o al registro de salud no puede empeorar la atención. El acceso al registro se limita a quienes lo necesitan, y el envío por mensajería personal se evita porque saca el dato del control del establecimi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lo justo, con finalidad y consent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escribir el registro. La segunda columna evita las salidas que más se repiten cuando hay pris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181225"/>
                <a:gridCol w="3200400"/>
                <a:gridCol w="2733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pide copia de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der por el canal que defina el local y anotar la solicit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ener el original o condicionar la c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encuentra el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sin lote legible» y conservar 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ntar un número para comple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gistro se escribe al 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la fecha real y explicar por qué se difi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la hora para que parezca del mism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7]]></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181225"/>
                <a:gridCol w="3200400"/>
                <a:gridCol w="2733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cubre un error después de cer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egar una nota fechada que explique la cor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rar y reescribir sin dejar ra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tra persona del equipo necesita 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r solo la parte necesaria y registrar el 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enviar el registro completo por mensajería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ismo caso aparece en tres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extraordinaria y acción con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chivarlo como casos aisl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visión del mes: de casos sueltos a una dec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gistros se revisan, no se acumulan. Una vez al mes, la persona responsable lee los casos del periodo junto con el equipo, sin nombres y sin buscar culpables. Se agrupan por servicio, por producto, por paso del proceso y por turno, y se cuentan. Un caso aislado se queda como aprendizaje; tres casos con el mismo producto o el mismo paso dejan de ser casualidad y piden una decisión. La pregunta de la revisión no es «quién lo hizo», sino «qué parte del proceso permitió que pasara y qué vamos a cambi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visión del mes: de casos sueltos a una dec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 revisión sale una sola acción por mes, con responsable y fecha. Una acción concreta es «cambiar el paso de retiro en la cabina 2 y probarlo una semana», no «capacitar al equipo», que suena a intención y no se puede verificar. La acción se anota en el mismo registro o en una hoja de seguimiento, y al mes siguiente se comprueba si funcionó. Si no funcionó, se cambia la acción, no se culpa a quien la ejecutó. Las decisiones de la revisión también se registran: qué se decidió, quién y cuándo. Ese hábito convierte una carpeta de incidentes en un proceso que apren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visión del mes: de casos sueltos a una decisión]]></a:t>
            </a:r>
          </a:p>
        </p:txBody>
      </p:sp>
      <p:pic>
        <p:nvPicPr>
          <p:cNvPr id="3" name="" descr="Qué se escribe y qué se deja fuera">
            <a:hlinkClick r:id="rId3" tooltip="Qué se escribe y qué se deja fuer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Hechos y citas sí; conclusiones y juicios 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6-registro-del-incidente"/>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el caso: qué se guarda, qué se entrega y qué no se prome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aso se cierra cuando el seguimiento está cumplido: la persona fue contactada, acudió a valoración si correspondía, se decidió qué pasa con el producto y hay una acción asignada. Se anota la fecha de cierre y quién cerró. Si después se descubre un error, no se borra: se agrega una nota fechada que explique qué se corrige y por qué. El original se conserva. Si el caso pasa a una autoridad, a una aseguradora o a un abogado, se entrega lo que se solicite por el canal que indique la persona responsable, sin inventar un formato oficial ni adelantar conclusi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el caso: qué se guarda, qué se entrega y qué no se prome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prueba lo que el establecimiento hizo y cuándo, si se escribió con honestidad; no prueba la causa, no exime de responsabilidad y no condena a nadie.]]></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sustituye un informe médico ni un expediente clínico: si el incidente ocurrió durante un acto reservado a profesionales de la salud, el registro se limita a lo del servicio y el caso se escala (F-027 – LGS, arts. 272 Bis y 272 Bis 1; consultado 2026-10-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el caso: qué se guarda, qué se entrega y qué no se prome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formación que se da a la persona debe ser veraz y comprobable, y el servicio se describe tal como se ofreció (F-019 – LFPC, arts. 32 y 42; consultado 2026-10-25). El valor del registro está en la decisión que dispara, no en el archiv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aso: qué se guarda, qué se entrega y qué no se promete · Procedimiento: escribir y cerrar un registro de incidente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bre el registro el mismo dí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fecha, hora de inicio, hora en que se detuvo el servicio y quién escribe. Si se escribe después, deja la fecha real y explica la demora. Un registro tardío es mejor que ninguno, siempre que no se disfrace de inmedia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aso: qué se guarda, qué se entrega y qué no se promete · Procedimiento: escribir y cerrar un registro de incidente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cribe el hecho antes de interpretarl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se observó, en qué zona y qué dijo la persona, entre comillas si es posible. Deja fuera las conclusiones: no pongas nombre a lo que pasó ni afirmes qué lo causó. Si ya escribiste una interpretación, muévela a una nota aparte y márcala como impres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aso: qué se guarda, qué se entrega y qué no se promete · Procedimiento: escribir y cerrar un registro de incidente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pia producto y lote del envas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el nombre tal como aparece y el lote tal como está impreso. Si no se lee, anota «sin lote legible» y conserva el envase. No completes el número con lo que recuerdas ni con el lote de otra ca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aso: qué se guarda, qué se entrega y qué no se promete · Procedimiento: escribir y cerrar un registro de incidente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acciones y avisos con hor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retiró y cómo, a quién se avisó, a qué hora y qué indicó. Incluye a la persona responsable del local y, si hubo valoración, a dónde acudió. No anotes indicaciones médicas que no te corresponden; anota lo que se hizo en el servic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aso: qué se guarda, qué se entrega y qué no se promete · Procedimiento: escribir y cerrar un registro de incidente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rifica datos mínimos y consentimien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que no haya historial clínico, identificaciones innecesarias ni fotos sin autorización. Si se registra información de salud, comprueba que el consentimiento sea expreso y por escrito y que el aviso de privacidad esté a la vista. Limita el acceso a quien necesita el ca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aso: qué se guarda, qué se entrega y qué no se promete · Procedimiento: escribir y cerrar un registro de incidente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igna seguimiento y fecha de cierr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ién contacta a la persona, para qué y cuándo; qué se decide sobre el producto; qué acción de mejora sale del caso, con responsable y fecha. Cierra solo cuando el seguimiento esté cumplido y anota quién cerró.]]></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aso: qué se guarda, qué se entrega y qué no se promete · Caso trabajado: el facial de Abril (caso ficticio) · Paso 1 de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hecho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sin datos de personas reales. Abril recibe un facial de limpieza con un exfoliante. A los pocos minutos refiere ardor y se observa rojo en ambas mejillas. La estilista detiene el servicio, retira el producto conforme a la etiqueta y avisa a la responsable. Abril acude a valoración ese mismo día y lleva una hoja con el producto y el lo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aso: qué se guarda, qué se entrega y qué no se promete · Caso trabajado: el facial de Abril (caso ficticio) · Paso 2 de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tarde se abre el registro: fecha, hora de inicio y hora de detención, zona trabajada, nombre del producto y lote copiado del envase, lo observado, la frase de Abril entre comillas, qué se retiró, a quién se avisó y a qué hora. Se anota que Abril autorizó por escrito compartir la información con quien la valoró y que no se tomaron fotos. Queda un responsable de contactarla al día siguien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aso: qué se guarda, qué se entrega y qué no se promete · Caso trabajado: el facial de Abril (caso ficticio)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revisión del mes, el caso se lee sin el nombre. Aparecen dos registros más que mencionan el mismo lote, sin que se afirme que el lote sea la causa. El equipo decide suspender el uso de ese lote, consultar al proveedor y cambiar el paso de retiro en la cabina donde ocurrió. Una sola acción, con responsable y fech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aso: qué se guarda, qué se entrega y qué no se promete · Caso trabajado: el facial de Abril (caso ficticio) · Paso 4 de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il es contactada, confirma que acudió a valoración y recibe la información del servicio por el canal que el local definió. Se anota la fecha de cierre y quién cerró. Al mes siguiente se comprueba si el cambio en el paso de retiro se cumplió; como no se cumplió en todos los turnos, se ajusta la acción en lugar de buscar culpables. El registro sigue disponible para quien lo necesite, con acceso limita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el caso: qué se guarda, qué se entrega y qué no se promete]]></a:t>
            </a:r>
          </a:p>
        </p:txBody>
      </p:sp>
      <p:pic>
        <p:nvPicPr>
          <p:cNvPr id="3" name="" descr="Seis comprobaciones antes de cerrar">
            <a:hlinkClick r:id="rId3" tooltip="Seis comprobaciones antes de cerr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hacen con el registro delante, no de memor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6-registro-del-incidente"/>
              </a:rPr>
              <a:t><![CDATA[Ver imagen original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la conclusión antes que el hecho. «Fue el producto» o «fue una reacción» afirma una causa que nadie determinó y contamina la lectura de todo lo demás. Primero se describe lo observado y lo que la persona dijo; la explicación se deja a quien valora.]]></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el expediente completo. Guardar historial, identificaciones y datos que no se usan aumenta el riesgo y no mejora el seguimiento. El registro pide lo necesario para reconstruir el servicio y contactar a la persona, no todo lo que se sabe de ell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el registro en el chat del equipo. Un mensaje se pierde, se reenvía y sale del control del establecimiento. El registro vive en el soporte que el local defina, con acceso limitado; el chat solo sirve para avisar que el registro exist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sin seguimiento ni responsable. Un registro sin fecha de contacto, sin decisión sobre el producto y sin acción de mejora es un archivo, no un caso cerrado. El cierre se anota cuando el seguimiento está cumpli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egir borrando. Borrar y reescribir elimina la historia de la corrección y hace dudar de todo el documento. Se agrega una nota fechada que diga qué se corrige y por qué, y se conserva el origin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incidente se registra el mismo día, aunque parezca menor; si se escribe después, se anota la fecha re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n hechos observables y citas de la persona; no se anotan conclusiones, diagnósticos ni juicios sobre ell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y lote se copian del envase; si no se leen, se anota «sin lote legible» y se conserva el envas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formación de salud requiere consentimiento expreso y por escrito, con aviso de privacidad a la vis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otografías no son requisito del registro y necesitan autorización aparte con finalidad y plaz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no sustituye un informe médico ni un expediente clínico, y no prueba por sí solo la caus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ato, soporte, quién firma, quién accede y cuánto se conserva: configurables por cada establecimien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8.]]></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mensual elige una acción concreta con responsable y fecha, y al mes siguiente verifica si funcionó.]]></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7]]></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scalada del registro tiene tres puertas. Puerta uno, la salud: si el caso sigue activo, se aplica la lección 5 —detener, acompañar y activar la ayuda que corresponda—; el registro se escribe después, no en lugar de atender.]]></a:t>
            </a:r>
          </a:p>
        </p:txBody>
      </p:sp>
      <p:sp>
        <p:nvSpPr>
          <p:cNvPr id="11" name=""/>
          <p:cNvSpPr txBox="1"/>
          <p:nvPr/>
        </p:nvSpPr>
        <p:spPr>
          <a:xfrm>
            <a:off x="685800" y="28765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erta dos, la autoridad, la aseguradora o el abogado: cuando el caso sale del local, la persona responsable decide qué se entrega y por qué canal, conserva el original y no adelanta conclusiones; los plazos y el formato los define cada establecimiento y el requerimiento que reciba, no esta lec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7]]></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erta tres, el producto y el patrón: si varios registros coinciden en un lote o en un paso del proceso, se suspende el uso de ese lote, se consulta al proveedor y se abre una revisión extraordinaria con responsable y fecha. En cualquier puerta, el registro se limita a lo del servicio, no incorpora indicaciones médicas y no afirma una caus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7]]></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incidente ocurrió durante un acto reservado a profesionales de la salud, se documenta lo ocurrido en el servicio y se escala a quien corresponde, porque esos actos están reservados a profesionales con cédula de especialista y unidad con licencia sanitaria (F-027 – LGS, arts. 272 Bis y 272 Bis 1; consultado 2026-10-25).]]></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se comparten datos de salud, se hace con consentimiento expreso y por escrito y con el aviso de privacidad correspondiente (F-021 – LFPDPPP, arts. 8, 15 y 16; consultado 2026-10-2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propósito principal de un registro de incident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unir pruebas para demostrar que la persona exageró.]]></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onstruir lo ocurrido con datos verificables para responder, rastrear y mejorar.]]></a:t>
            </a:r>
          </a:p>
        </p:txBody>
      </p:sp>
      <p:sp>
        <p:nvSpPr>
          <p:cNvPr id="11" name=""/>
          <p:cNvSpPr txBox="1"/>
          <p:nvPr/>
        </p:nvSpPr>
        <p:spPr>
          <a:xfrm>
            <a:off x="666750" y="3067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tituir el informe médico que la persona llevará a su valoración.]]></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mplir un requisito y archivarlo sin que nadie lo le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ato conviene dejar fuera del registr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hora en que se detuvo el servici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lote copiado del envase.]]></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historial clínico completo de la person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la persona refirió, entre comill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gistro de incidente puede sustituir al informe médico que la persona lleva a su valor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se descubre un error en un registro ya cerrado, lo correcto es borrarlo y escribir la versión corregi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rase con lo que corresponde anota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 observó rojo en ambas mejillas a las 10:20»]]></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ue una reacción al produc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mbre del producto y lote del envas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istorial clínico complet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terpretación que no se anot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ato para rastre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ato que no se guar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echo observabl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gistro se escribe el mismo ___ y separa los ___ de las interpretacion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tarea según el momento del registr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abrir el registr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cerrar el cas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la revisión del m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fecha, hora y servici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piar producto y lote del envas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itar lo que la persona refirió]]></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erificar el consentimiento para datos de salud]]></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la fecha de cierre y quién cerró]]></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gregar una nota fechada de corrección]]></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ntar casos por producto y por pas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efinir una acción con responsable y fech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que contiene el error.]]></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brí el registro el mismo día y anoté la hora de inicio.]]></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pié el nombre del producto y el lote tal como aparecen en el envase.]]></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í que el producto fue la causa porque eso fue lo que me pareció.]]></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é entre comillas lo que la persona me dijo.]]></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jé una fecha de seguimiento con responsabl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5-r01-oa06-registro-del-inc-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5-r01-oa06-registro-del-inc-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5-r01-oa06-registro-del-inc-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5-r01-oa06-registro-del-inc-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5-r01-oa06-registro-del-inc-ex0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5-r01-oa06-registro-del-inc-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5-r01-oa06-registro-del-inc-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5-r01-oa06-registro-del-inc-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escribir un registro con los seis campos, separar hechos de interpretaciones, cuidar los datos personales y convertir el caso en una acción de mejora con responsable y fech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seis campos y a la matriz de qué se escribe y qué no; después toma un incidente real de la última semana y redáctalo en una página, sin conclusiones ni datos que no us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el último incidente de tu local y escríbelo en una página con los seis campos. Después subraya cada frase que sea una interpretación y reescríbela como hecho observable. Si no puedes convertirla, bórrala: eso todavía no se sabe.]]></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7]]></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924175"/>
                <a:gridCol w="5191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se escr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ismo día, con fecha y hora re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a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s observables y citas, no conclu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l envase y lote; si no se lee, se a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ntimiento expreso y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 cumplido, fecha y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acción con responsable y fecha, verificada a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registr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5-r01-oa06-registro-del-incidente"/>
              </a:rPr>
              <a:t><![CDATA[Abrir el juego en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el registr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ueba de que un registro se entiend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el registr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otra persona pueda leerlo y repetir lo que se hizo sin preguntarte nada. Si necesita interpretar abreviaturas o adjetivos, todavía no sirv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el registr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el envase no trae lote legibl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el registr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anota «sin lote legible», se conserva el envase y se avisa a la persona responsable. No se inventa un número ni se copia el lote de otra caj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el registr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nsentimiento exige la información de salu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el registr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entimiento expreso y por escrito, con el aviso de privacidad a la vista. Las fotografías requieren una autorización aparte con finalidad y plaz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el registr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rrige un registro cerrad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el registr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a nota fechada que explique qué se corrige y por qué, conservando el original. Nunca borrando y reescribiendo como si el error no hubiera existid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de incidente se escribe el mismo día, separa hechos de interpretaciones, copia producto y lote del envase y anota acciones, avisos y seguimiento. Contiene solo los datos necesarios, pide consentimiento expreso y por escrito cuando hay información de salud y no se convierte en un dictamen: describe lo que el establecimiento hizo, no prueba la causa y no sustituye un informe médico ni un expediente clínico. Los casos se revisan una vez al mes y de esa revisión sale una acción concreta, con responsable y fecha, que se verifica al mes siguient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ato, el soporte, quién firma, quién accede y cuánto se conserva son configurables por cada establecimiento; registrar, fechar, cuidar y revisar, no. Paso siguiente: toma el último incidente de tu local, escríbelo en una página con los seis campos y llévalo a la próxima revisión del mes para convertirlo en una acción. Esta lección describe obligaciones federales, locales o de práctica según la fuente indicada en cada afirma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ey Federal de Protección de Datos Personales en Posesión de los Particulares, nueva ley DOF 20 de marzo de 2025: principios de finalidad y proporcionalidad (art. 5), datos sensibles y consentimiento expreso por escrito (arts. 2 y 8) y aviso de privacidad (arts. 15 y 16) · consulta: 2026-10-25 · alcance: Federal, particulares. Rige lo que se guarda en el registro, el consentimiento para datos de salud y el acceso limitado; no se nombra autoridad sucesor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7 · Ley General de Salud: ejercicio especializado de la cirugía estética con cédula de especialista, certificado vigente y unidad con licencia sanitaria (arts. 272 Bis y 272 Bis 1) y anuncio de título y cédula (art. 83) · consulta: 2026-10-25 · alcance: Federal, toda la República. Fija el límite del registro cuando el incidente ocurre en un acto reservado a profesionales de la salud; no se usa para indicar tratamient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6-registro-del-incidente"/>
              </a:rPr>
              <a:t><![CDATA[Registrar el incidente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texto vigente con última reforma DOF 12-12-2025: información veraz y comprobable (art. 32) y obligación de suministrar el servicio en los términos ofrecidos (art. 42) · consulta: 2026-10-25 · alcance: Federal, toda la República. Sostiene que lo que se informa a la persona sea veraz y que el servicio se describa como se ofreció; no fija montos ni plazos.]]></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2026-10-26T02:51:06Z</dcterms:created>
  <dcterms:modified xsi:type="dcterms:W3CDTF">2026-10-26T02:51:06Z</dcterms:modified>
  <dc:title>Registrar el incidente para que no se repita</dc:title>
  <dc:description>Presentación editable del OA «Registrar el incidente para que no se repita». Enlace: https://saludyestetica.lumbre.lat/object/sye-c15-r01-oa06-registro-del-incidente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