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spender el servicio y activar ayuda a tiemp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spender el servicio y activar ayuda a tiemp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spender no es fracasar: es una decisión técnic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detienen el servici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detienen el servici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ñales que detienen el servici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sesenta segundos: seis acciones en orde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de una susp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exposición, compañía, ayuda, datos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pide ayuda y en qué orden»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 quién se pide ayuda y en qué orden»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ice mientras se pide ayuda»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dice mientras se pide ayuda»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 observada y nivel d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egla de prudencia, no una clasificac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qué no se reanuda y qué qued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pender y activ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tén la aplicación y dilo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de poner producto y anuncia la decisión: «detengo el servicio». La frase ordena a la persona, al equipo y a quien llegue después. No pidas permiso para detener: la exposición se cort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pender y activ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tira el producto conforme a s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gue el instructivo del envase. Si no indica cómo retirarlo, no inventes un neutralizante, no mezcles productos y no apliques remedios. Guarda el envase y anota el lote antes de limpiar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pender y activ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compaña y a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 a la persona que se quede sentada, en un espacio ventilado, y no la dejes sola. Si se marea, recuesta o sienta según pueda respirar mejor y llama de inmediato. Que alguien del equipo se quede con ella mientras otra persona consigu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pender y activ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tiva el nivel de ayuda que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ficultad para respirar o tragar, hinchazón de labios, lengua o cuello, o pérdida de consciencia: servicio de emergencias. Ardor que no cede, rojo que se extiende o ampollas: valoración médica el mismo día. En ambos casos avisa a la persona responsable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pender y activ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trega la información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y lote del envase, hora de inicio, zona trabajada, qué se aplicó y qué se retiró, qué observaste y qué refirió la persona. Ofrece la información con su autorización y anota la respuesta; si se comparte con un tercero, deja constancia d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pender y activ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fija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hora, producto, lote, observaciones, acciones, a quién avisaste y qué queda pendiente. Define quién contacta a la persona, cuándo y con qué criterio se decide si se reanuda la zona. Ese registro pasa a la revisión de la lección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ojo que no dejó de llorar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Renata está en un servicio de coloración de cejas. A los pocos minutos dice que le arde un ojo y que no aguanta; el ojo lagrimea y la zona alrededor empieza a verse roja. En la sala hay dos personas esperando y la agenda va retr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ojo que no dejó de llorar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tilista detiene la aplicación en ese momento, retira el producto de la zona siguiendo la etiqueta del envase y pide a una compañera que se quede con Renata. No aplica gotas, no mezcla nada y no le dice que es alergia. Como no hay dificultad para respirar ni hinchazón de labios o lengua, pero el ardor no cede, activa valoración médica el mismo día, avisa a la responsable y guarda el envase con su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ojo que no dejó de llorar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acude a valoración acompañada y lleva la hoja del servicio: producto, lote, hora, zona y lo observado. Con su autorización se comparte esa información con quien la valora. Se reprograman las citas siguientes, se le explica que la zona no se retomará hasta que exista indicación y se registra el incidente con el seguimiento. En la revisión del mes, ese caso se cuenta junto con los demás y se decide si el producto vuelve a us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reanu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n cuando la persona pide volver a la zona,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la aplicación y retirar el producto conforme a s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acción es cortar la exposición y retirar según el envase. Terminar rápido suma tiempo de contacto; el neutralizante improvisado y el medicamento añaden riesgos y no corresponden a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spender es dejar de aplicar, retirar conforme a la etiqueta y no reanudar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ducto, lote, hora, zona, qué se aplicó, qué se observó y qué refirió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entrega la información del servicio, que es la que el local sí tiene y la que ayuda a quien explora. Las opiniones y los nombres de condiciones no se entregan; las fotos y el historial requieren autorización y no son necesarios por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atos del servicio sí; interpretaciones no. Datos de salud compartidos: consentimiento expreso y por escrito (F-021, art.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la molestia ceda no autoriza a seguir: hay que revisar la etiqueta y el instructivo, y decidir si el producto permite continuar. La pausa solo es pausa si el producto y la zona lo perm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tiro y la continuidad se rigen por la etiquet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llama de inmediato al servicio de emergencias y se acompaña a la persona. Avisar a la responsable es necesario, pero no sustituye ni retrasa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prudencia: respiración o consciencia comprometidas se atienden sin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ficultad para respirar o tragar → Servicio de emergencias,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nchazón de labios o lengua → Servicio de emergencias,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dor que no cede y rojo que se extiende → Valoración médic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en el ojo con lagrimeo continuo → Valoración médic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os niveles de ayuda con acciones distintas; ninguno se resuelve en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spende ·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orta la exposición y después se conversa. El lote, copiado del envase, es el dato que permite rastrear el producto y relacionar el caso con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uspender primero; entregar producto, lote, hora y observ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jar de aplicar el producto y anunciarlo → Al detene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tirar el producto conforme a la etiqueta → Al detene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Guardar el envase y anotar el lote → Al detener 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amar al servicio de emergencias si falta el aire → Al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tregar producto, hora y observaciones → Al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plicar un neutralizante que no indica la etiquet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ar un medicamento de la vitrin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Reanudar al día siguiente sin valoración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ner, pedir ayuda y abstenerse son tres listas distintas que no se mezc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digo que aguante un poco para terminar y no perder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r que aguante alarga la exposición y desaprovecha el momento en que la información está fresca. Lo demás forma parte del orden correcto: detener, retirar, acompañar, avis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genda no decide la suspensión; la decide lo ob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5-suspender-y-pedir-ayu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l guion de treinta segundos que usarías si mañana, a mitad de un servicio, alguien te dice que no aguanta. Debe incluir qué detienes, qué no dices y a quién llamas primero. Léelo en voz alta: si suena a excusa o a diagnóstico, vuelve a escr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susp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susp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suspender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 de aplicar el producto, retirarlo conforme a su etiqueta y no reanudar ese día. No es una pausa para terminar rápido ni una decisión que dependa de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activan el servicio de eme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ficultad para respirar o tragar, hinchazón de labios, lengua o cuello, o pérdida de consciencia. Se llama de inmediato y se acompaña, sin esperar a tener un nombre para lo qu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ice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e detiene el servicio, que no se puede decir qué es y que necesita valoración hoy. Sin nombres de condiciones, sin culpar al producto y sin decir que no es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guard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nvase con su lote, la hora, la zona trabajada, lo observado y lo que la persona refirió. Es lo que permite rastrear el producto y entregar información útil a quien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5-suspender-y-pedir-ayud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78" r:id="rId1"/>
    <p:sldLayoutId id="2482002279" r:id="rId2"/>
    <p:sldLayoutId id="2482002280" r:id="rId3"/>
    <p:sldLayoutId id="24820022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ec49693473333357204efd96e1e8c28f9871d0a7dff9e771.jpg"/>
  <Relationship Id="rId3" Type="http://schemas.openxmlformats.org/officeDocument/2006/relationships/hyperlink" Target="https://saludyestetica.lumbre.lat/object/sye-c15-r01-oa05-suspender-y-pedir-ayu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5-r01-oa05-suspender-y-pedir-ayuda" TargetMode="External"/>
  <Relationship Id="rId4" Type="http://schemas.openxmlformats.org/officeDocument/2006/relationships/hyperlink" Target="https://saludyestetica.lumbre.lat/object/sye-c15-r01-oa05-suspender-y-pedir-ayud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5-r01-oa05-suspender-y-pedir-ayuda" TargetMode="External"/>
  <Relationship Id="rId4" Type="http://schemas.openxmlformats.org/officeDocument/2006/relationships/hyperlink" Target="https://saludyestetica.lumbre.lat/object/sye-c15-r01-oa05-suspender-y-pedir-ayud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5-r01-oa05-suspender-y-pedir-ayuda" TargetMode="External"/>
  <Relationship Id="rId4" Type="http://schemas.openxmlformats.org/officeDocument/2006/relationships/hyperlink" Target="https://saludyestetica.lumbre.lat/object/sye-c15-r01-oa05-suspender-y-pedir-ayuda"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hyperlink" Target="https://saludyestetica.lumbre.lat/object/sye-c15-r01-oa05-suspender-y-pedir-ayuda"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5-suspender-y-pedir-ayuda"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sp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rvi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i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yu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m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5-suspender-y-pedir-ayu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en el momento si el servicio se detiene, ejecutar la suspensión en un orden fijo, activar la ayuda que corresponde según lo observado y entregar a quien valora la información del servicio sin diagnosticar ni indicar tratamient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cinco del curso 15: qué señales detienen un servicio, los primeros sesenta segundos, los niveles de ayuda y a quién se pide, qué se dice mientras se pide y qué no se reanuda hasta tener valoración. Caso fict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spensión · incidentes · derivación · seguridad · emergencias · comunic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pender el servicio y activar ayuda a tiem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s de atención de salones, spas y centros de estética que aplican servicios sobre piel, cabello y uñas, y responsables de local que reciben el aviso. Nivel intermedio. Material formativo: no diagnostica, no indica tratamientos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pender el servicio y activar ayuda a tiem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itad de un servicio de coloración de cejas, Renata dice que le arde mucho un ojo y que ya no aguanta. Caso ficticio: Renata es un nombre inventado y ningún dato corresponde a una persona real. Quien aplica tiene el producto puesto, una clienta esperando su turno y una frase en la cabeza que ha escuchado mil veces: «aguanta tantito, ya casi terminam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pender el servicio y activar ayuda a tiem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rase es la que convierte un incidente pequeño en un problema grande, porque el tiempo que se gana se paga con más exposición y con menos información para quien después va a valorar. Detener un servicio a mitad no es un fracaso del oficio ni una exageración de la clienta: es una decisión técnica que se toma con criterios y se ejecuta en un orden.]]></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ese orden, las señales que no admiten «un ratito más», a quién se pide ayuda y qué se dice mientras se pide, sin diagnosticar, sin recetar y sin improvisar remed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pender no es fracasar: es una decisión téc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significa dejar de aplicar el producto, retirarlo conforme a su etiqueta y no reanudar el servicio ese día, aunque la agenda se retrase. No es un castigo para la clienta ni una confesión de mala práctica: es la respuesta proporcionada cuando lo que se observa indica que seguir aumenta la exposición. La decisión es de quien aplica el servicio, no de la tolerancia de la persona ni del reloj de la agenda. Una cita perdida se recupera; el tiempo de contacto con un producto que está causando molestia no se recupe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pender no es fracasar: es una decisión téc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tres cosas que suelen llamarse igual. Una pausa es detenerse un momento, revisar la etiqueta y continuar solo si la molestia cedió y el producto lo permite. Una suspensión es terminar el servicio ahí y dejar la zona en observación. Una derivación es pasar el caso a quien puede valorarlo. El error más común es llamar pausa a lo que ya es suspensión, porque la agenda aprieta; el segundo es derivar sin haber suspendido, porque entonces la persona sale con el producto puesto y sin inform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detienen el servic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admiten negociación: ardor que aumenta en lugar de ceder, dolor que crece, rojo que se extiende más allá de la zona trabajada, hinchazón, ampollas, producto dentro del ojo o lagrimeo continuo, mareo, dificultad para respirar o para tragar, hinchazón de labios, lengua o cuello, y pérdida de consciencia. También detiene el servicio algo más simple: que la persona diga que no aguanta. No hace falta ponerse de acuerdo con ella sobre la causa para detenerse; basta con que el servicio esté produciendo una molestia que no ce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detienen el servic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prudencia que se usa aquí separa dos niveles y no pretende clasificar gravedad clínica. Si hay dificultad para respirar o para tragar, hinchazón de labios, lengua o cuello, o pérdida de consciencia, se activa el servicio de emergencias de la localidad de inmediato, sin esperar a tener un nombre para lo que pasa ni a que llegue la responsable. Si no hay ninguno de esos signos pero el ardor no cede, el rojo se extiende o hay ampollas, se suspende y se busca valoración el mismo día. Esta lección no decide qué tiene la persona: decide cuándo se detiene y a quién se avi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detienen el servic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 esta lección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detener un servicio, retirar el producto conforme a su etiqueta, acompañar, activar ayuda y entregar información del servicio. No diagnostica, no indica tratamiento, no recomienda medicamentos ni remedios y no decide gravedad clínica. Material formativo: no sustituye la valoración de un profesional de la sal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ñales que detienen el servic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improvisa un neutralizante]]></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etiqueta no dice cómo retirar el producto, no se mezcla nada, no se aplica un remedio casero y no se administra un medicamento de la vitrina. La primera ayuda es detener la exposición y acompañar; la segunda es que valore quien pued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ordena el moment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y deteniendo el servicio; no te puedo decir qué es, y por eso necesito que te valoren hoy». Corta, honesta y sin promesas. Sirve para la persona, para quien acompaña y para el registro que se escribe despu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senta segundos: seis acciones en or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se detiene la aplicación: se deja de poner producto y se retira lo que está en la zona siguiendo el instructivo y la etiqueta del producto. Segundo, no se improvisa: si la etiqueta no indica cómo retirarlo, no se inventa un neutralizante, no se mezclan productos y no se aplica un remedio casero. Tercero, se acompaña a la persona y se le pide que se quede sentada y en un espacio ventilado; no se le deja sola. Cuarto, se activa la ayuda que corresponda. Quinto, se guarda el envase con su lote. Sexto, se registra lo ocurrido mientras está fresc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senta segundos: seis acciones en or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que cada acción protege a la siguiente y deja rastro para el registro. Retirar antes de explicar reduce la exposición; acompañar antes de llamar evita que la persona se vaya sola o conduzca; guardar el envase antes de limpiar conserva el dato que permite rastrear el producto. Lo que no se hace en ese minuto: esconder el producto, tirar el envase, limpiar la cabina antes de anotar el lote, pedir una firma, tomar fotografías sin autorización, discutir la causa o prometer que «con otro servicio se arreg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senta segundos: seis acciones en orden]]></a:t>
            </a:r>
          </a:p>
        </p:txBody>
      </p:sp>
      <p:pic>
        <p:nvPicPr>
          <p:cNvPr id="3" name="" descr="Cinco pasos de una suspensión">
            <a:hlinkClick r:id="rId3" tooltip="Cinco pasos de una suspen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exposición, compañía, ayuda, datos y regis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5-suspender-y-pedir-ayud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pide ayuda y en qué or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yuda se pide en cuatro direcciones, según lo observado. Primero, al servicio de emergencias, cuando hay un signo que compromete la respiración o la consciencia. Segundo, a valoración médica el mismo día, cuando hay una reacción que no cede, se extiende o deja ampollas. Tercero, a la persona responsable del establecimiento, que necesita saber lo ocurrido para responder y para decidir la continuidad del producto. Cuarto, al proveedor o distribuidor del producto, para obtener información del lote y reportar lo sucedido por el canal que tenga dispues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pide ayuda y en qué or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puede hacer qué no lo fija el local. La Ley General de Salud exige que quienes ejercen una profesión tengan a la vista del público su título, su cédula y, en su caso, el certificado de especialidad (F-027 – art. 83; consultado 2026-10-25), y reserva los actos quirúrgicos estéticos a profesionales con cédula de especialista en unidades con licencia sanitaria (arts. 272 Bis y 272 Bis 1).]]></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incidente ocurre durante un acto que excede el oficio del establecimiento, no se resuelve en la cabina: se documenta, se suspende y se esc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pide ayuda y en qué or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ntidades federativas publican sus propios criterios sobre actos no quirúrgicos; Nuevo León mantiene una página sobre actos no quirúrgicos en medicina estética que menciona el aviso de funcionamiento y la guía de autoverificación (F-028 – Secretaría de Salud de Nuevo León; consultado 2026-10-25); es un ejemplo estatal, no una norma naci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quién se pide ayuda y en qué or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l primer minuto. La tercera columna evita las reacciones que más se repiten cuando hay pri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67000"/>
                <a:gridCol w="29337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pri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or que aumenta durante la a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retirar según l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que aguante para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dentro del 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retirar e indi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gotas o remedios cas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 que se extiende y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buscar valoración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otro servicio para com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de labios o len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 al servicio de emerg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a que llegue la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67000"/>
                <a:gridCol w="2933700"/>
                <a:gridCol w="2514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pri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se pone pálida y se m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arla, acompañarla y lla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a ir sola o conduc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irse sin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información y registrar la neg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enerla o condicionar su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ce mientras se pide ayu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persona se habla corto y claro: «estoy deteniendo el servicio; no te puedo decir qué es, y por eso necesito que te valoren hoy». Se explica qué se está haciendo y qué sigue, sin nombres de condiciones, sin culpar al producto y sin minimizar: «no es nada» es tan mala frase como «es grave». Si pregunta si es alergia, la respuesta honesta es que no se puede afirmar y que eso lo valora quien puede explorar. Si pide irse, se le dice qué información lleva y se le entrega por escrito si lo autori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ce mientras se pide ayu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quien va a valorar se habla con datos: nombre del producto y lote tomados del envase, hora de inicio, zona trabajada, qué se aplicó y qué se retiró, qué se observó y qué refirió la persona. Esa información es la que el establecimiento sí puede dar y la que ayuda a quien explor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datos de salud con un tercero requiere consentimiento expreso y por escrito, con el aviso de privacidad delante (F-021 – LFPDPPP, arts. 8, 15 y 16; consultado 2026-10-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ce mientras se pide ayu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límites que no se cruzan: no se retiene a la persona ni sus pertenencias, y no se condiciona su salida a firmar un documento (F-019 – LFPC, art. 10; consultado 2026-10-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dice mientras se pide ayuda]]></a:t>
            </a:r>
          </a:p>
        </p:txBody>
      </p:sp>
      <p:pic>
        <p:nvPicPr>
          <p:cNvPr id="3" name="" descr="Señal observada y nivel de ayuda">
            <a:hlinkClick r:id="rId3" tooltip="Señal observada y nivel de ayu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egla de prudencia, no una clasificación clín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5-suspender-y-pedir-ayud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qué no se reanuda y qué que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no se reanuda sobre esa zona mientras haya signos visibles ni hasta que la persona presente la indicación de quien la valoró. Reanudar al día siguiente porque «ya se ve mejor» es repetir la exposición sin saber qué pasó. El criterio de cuándo se puede volver a trabajar la zona, quién lo autoriza y qué servicio se ofrece después lo decide cada establecimiento y debe quedar escrito: es configurable. Lo que no es configurable es reanudar sin valoración cuando hubo una reacción que no cedi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qué no se reanuda y qué que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un registro con hora, producto, lote, zona, observaciones, qué se hizo, a quién se avisó y qué sigue. Ese registro sirve para responder, para rastrear el lote y para revisar el proceso; no es un informe médico ni lo sustituye, y no prueba por sí solo la causa de lo ocurrido. Los costos, la devolución y el plazo de seguimiento son política de cada establecimiento: configurable. La lección 6 trabaja cómo ese registro se convierte en una acción de mejora con responsable y fecha, en lugar de quedarse en una hoja que nadie l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Procedimiento: suspender y activar ayud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la aplicación y dilo en voz al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de poner producto y anuncia la decisión: «detengo el servicio». La frase ordena a la persona, al equipo y a quien llegue después. No pidas permiso para detener: la exposición se corta prime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Procedimiento: suspender y activar ayud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el producto conforme a su etiqu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e el instructivo del envase. Si no indica cómo retirarlo, no inventes un neutralizante, no mezcles productos y no apliques remedios. Guarda el envase y anota el lote antes de limpiar la cabi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Procedimiento: suspender y activar ayud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paña y acomo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a la persona que se quede sentada, en un espacio ventilado, y no la dejes sola. Si se marea, recuesta o sienta según pueda respirar mejor y llama de inmediato. Que alguien del equipo se quede con ella mientras otra persona consigue ayu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Procedimiento: suspender y activar ayud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a el nivel de ayuda que correspon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icultad para respirar o tragar, hinchazón de labios, lengua o cuello, o pérdida de consciencia: servicio de emergencias. Ardor que no cede, rojo que se extiende o ampollas: valoración médica el mismo día. En ambos casos avisa a la persona responsable del establecimien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Procedimiento: suspender y activar ayud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la información del servi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y lote del envase, hora de inicio, zona trabajada, qué se aplicó y qué se retiró, qué observaste y qué refirió la persona. Ofrece la información con su autorización y anota la respuesta; si se comparte con un tercero, deja constancia del consentimi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Procedimiento: suspender y activar ayud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fija el seguimi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hora, producto, lote, observaciones, acciones, a quién avisaste y qué queda pendiente. Define quién contacta a la persona, cuándo y con qué criterio se decide si se reanuda la zona. Ese registro pasa a la revisión de la lección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Caso trabajado: el ojo que no dejó de llorar (caso fictic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Renata está en un servicio de coloración de cejas. A los pocos minutos dice que le arde un ojo y que no aguanta; el ojo lagrimea y la zona alrededor empieza a verse roja. En la sala hay dos personas esperando y la agenda va retras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Caso trabajado: el ojo que no dejó de llorar (caso ficticio) · Paso 2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iz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ilista detiene la aplicación en ese momento, retira el producto de la zona siguiendo la etiqueta del envase y pide a una compañera que se quede con Renata. No aplica gotas, no mezcla nada y no le dice que es alergia. Como no hay dificultad para respirar ni hinchazón de labios o lengua, pero el ardor no cede, activa valoración médica el mismo día, avisa a la responsable y guarda el envase con su lo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qué no se reanuda y qué queda · Caso trabajado: el ojo que no dejó de llorar (caso ficticio) · Paso 3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acude a valoración acompañada y lleva la hoja del servicio: producto, lote, hora, zona y lo observado. Con su autorización se comparte esa información con quien la valora. Se reprograman las citas siguientes, se le explica que la zona no se retomará hasta que exista indicación y se registra el incidente con el seguimiento. En la revisión del mes, ese caso se cuenta junto con los demás y se decide si el producto vuelve a usar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qué no se reanuda y qué queda]]></a:t>
            </a:r>
          </a:p>
        </p:txBody>
      </p:sp>
      <p:pic>
        <p:nvPicPr>
          <p:cNvPr id="3" name="" descr="Seis comprobaciones antes de reanudar">
            <a:hlinkClick r:id="rId3" tooltip="Seis comprobaciones antes de reanud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n cuando la persona pide volver a la zona, no ant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5-suspender-y-pedir-ayuda"/>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que aguante para no perder la cita. Es la causa más frecuente de que un incidente pequeño crezca: se suma exposición y se pierde el momento en que la información estaba fresca. Una cita se recupera; el tiempo de contacto con el producto, n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ovisar un neutralizante o un remedio casero. Mezclar productos o aplicar algo que la etiqueta no indica añade una segunda exposición y borra la posibilidad de saber qué estuvo en la zona. La indicación de retiro es la del enva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un medicamento de la vitrina. Un establecimiento de estética no indica ni administra medicamentos, ni siquiera de venta libre. Si la persona necesita algo para la molestia, eso lo decide quien la valor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nombre a lo que pasó. Decir «es alergia», «fue el producto» o «no es nada» afirma una causa o una gravedad que nadie aquí determinó. Se describe el hecho y se deriva; la explicación corresponde a quien explo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nudar al día siguiente porque ya se ve mejor. Reanudar sin valoración repite la exposición y elimina la posibilidad de observar la evolución. La zona no se retoma mientras haya signos ni sin una indicación de quien valor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ice que no aguanta, el servicio se detiene: no se negocia con la agend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dificultad para respirar o tragar, hinchazón de labios, lengua o cuello, o pérdida de consciencia, se llama al servicio de emergencias sin espera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dor no cede, el rojo se extiende o aparecen ampollas, se suspende y se busca valoración el mismo dí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se retira conforme a su etiqueta; si la etiqueta no lo indica, no se improvisa un neutraliza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en valora se le entregan producto, lote, hora, zona, observaciones y lo que la persona refirió, con su autoriz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ona no se reanuda mientras haya signos ni sin una indicación de quien valoró.]]></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devoluciones, criterios de reanudación y plazos de seguimiento: configurables por cada establecimien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scalada tiene tres puertas y ninguna se cruza por comodidad. Puerta uno, emergencia: dificultad para respirar o tragar, hinchazón de labios, lengua o cuello, o pérdida de consciencia piden el servicio de emergencias de la localidad de inmediato, con la persona acompañada y sin administrar nada por cuenta propia; esta lección no clasifica gravedad clínica, aplica una regla de prud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rta dos, valoración el mismo día: ardor que no cede, rojo que se extiende, ampollas o producto en el ojo. Puerta tres, escalada interna y de oficio: si el incidente ocurrió durante un acto reservado a profesionales de la salud, se documenta y se pone en manos de la responsabilidad del establecimiento, porque la Ley General de Salud reserva esos actos a quienes cuentan con cédula de especialista y certificado vigente (F-027 – ar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72 Bis y 272 Bis 1; consultado 2026-10-25). En todos los casos se avisa a la persona responsable del local, se guarda el envase con su lote y se entrega a quien valora la información del servicio, con consentimiento expreso y por escrito cuando se comparten datos de salud (F-021 – LFPDPPP, arts. 8, 15 y 16; consultado 2026-10-25).]]></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incidente ocurre en una entidad con criterios propios sobre actos no quirúrgicos, se verifican con su autoridad estatal: el caso de Nuevo León es un ejemplo, no una regla nacional (F-028; consultado 2026-10-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mitad de un servicio, la persona dice que el ardor aumenta. ¿Qué se ha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minar rápido para no dejar el producto a medi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un neutralizante que alguien recomendó.]]></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la aplicación y retirar el producto conforme a su etique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le un analgésico de la vitrina y continu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información se entrega a quien va a valorar a la pers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opinión del local sobre qué pudo haber sid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ducto, lote, hora, zona, qué se aplicó, qué se observó y qué refirió la person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historial completo de la persona y sus datos de contact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otografías tomadas sin avisar para que se vea mej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rdor cede en un minuto, se puede continuar el servicio sin revisar la etiqu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 dificultad para respirar se espera a que llegue la persona responsable del establec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el nivel de ayud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ficultad para respirar o trag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inchazón de labios o lengu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dor que no cede y rojo que se extiend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en el ojo con lagrimeo continu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rvicio de emergencias, aho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aloración médica el mismo d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aloración médica el mismo dí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rvicio de emergencias, aho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rvicio se ___ antes de explicar; a quien valora se le entrega el producto, el ___ y la ho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incident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detener el servic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pedir ayu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jar de aplicar el producto y anunciarl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tirar el producto conforme a la etique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uardar el envase y anotar el lo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amar al servicio de emergencias si falta el air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tregar producto, hora y observacion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plicar un neutralizante que no indica la etique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ar un medicamento de la vitri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Reanudar al día siguiente sin valorac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iene el error.]]></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ngo la aplicación en cuanto la persona dice que el ardor aument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digo que aguante un poco para terminar y no perder la cita.]]></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o el producto siguiendo lo que indica su etiqueta.]]></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o a una compañera que se quede con la persona y aviso a la responsable.]]></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producto, lote, hora y lo que observé.]]></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5-suspender-y-pedi-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5-suspender-y-pedi-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5-suspender-y-pedi-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5-suspender-y-pedi-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5-r01-oa05-suspender-y-pedi-ex0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5-r01-oa05-suspender-y-pedi-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5-r01-oa05-suspender-y-pedi-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5-r01-oa05-suspender-y-pedi-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cidir cuándo se suspende, ejecutar los seis pasos en orden, activar el nivel de ayuda correcto y entregar la información del servicio sin diagnostic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señal y nivel de ayuda y al procedimiento; después escribe el guion de la llamada con un caso propio y practícalo en voz al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guion de treinta segundos que usarías si mañana, a mitad de un servicio, alguien te dice que no aguanta. Debe incluir qué detienes, qué no dices y a quién llamas primero. Léelo en voz alta: si suena a excusa o a diagnóstico, vuelve a escribirl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uspen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95625"/>
                <a:gridCol w="5019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la aplicación y anunci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orme a la etiqueta, sin mezclas ni remed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eme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ción, tragar, labios, lengua o consc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a quien val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lote, hora, zona y observ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nu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ignos y con indicación de quien valo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suspen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5-r01-oa05-suspender-y-pedir-ayuda"/>
              </a:rPr>
              <a:t><![CDATA[Abrir el juego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suspender un serv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 de aplicar el producto, retirarlo conforme a su etiqueta y no reanudar ese día. No es una pausa para terminar rápido ni una decisión que dependa de la agen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activan el servicio de emergenci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ficultad para respirar o tragar, hinchazón de labios, lengua o cuello, o pérdida de consciencia. Se llama de inmediato y se acompaña, sin esperar a tener un nombre para lo que pa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ice a la person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e detiene el servicio, que no se puede decir qué es y que necesita valoración hoy. Sin nombres de condiciones, sin culpar al producto y sin decir que no es n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guarda del servic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rimer minut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vase con su lote, la hora, la zona trabajada, lo observado y lo que la persona refirió. Es lo que permite rastrear el producto y entregar información útil a quien valo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es una decisión técnica: se detiene la aplicación, se retira el producto conforme a su etiqueta, se acompaña a la persona, se activa la ayuda que corresponde y se entrega la información del servicio. Ante un compromiso de la respiración o de la consciencia, la llamada al servicio de emergencias no espera; ante un ardor que no cede, un rojo que se extiende o ampollas, la valoración es el mismo dí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improvisan neutralizantes, no se administran medicamentos, no se pone nombre a lo que pasó y no se reanuda la zona sin indicación de quien valoró. Los costos, los plazos y los criterios de reanudación son configurables por cada establecimiento; la suspensión y el aviso, n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tu guion de treinta segundos, practícalo con el equipo y comprueba que el envase y el lote se guardan antes de limpiar la cabina; después pasa a la lección 6, donde ese incidente se registra y se convierte en una mejora del proceso. Esta lección describe obligaciones federales, locales o de práctica según la fuente indicada en cada afirm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anuncio de título y cédula profesional (art. 83) y ejercicio especializado de la cirugía estética con cédula de especialista, certificado vigente y unidad con licencia sanitaria (arts. 272 Bis y 272 Bis 1) · consulta: 2026-10-25 · alcance: Federal, toda la República. Sostiene la frontera entre el oficio del establecimiento y el acto médico reservado; no se usa para indicar tratamien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8 · Secretaría de Salud de Nuevo León, Actos No Quirúrgicos en Medicina Estética: definición de actos no quirúrgicos y mención del aviso de funcionamiento vigente ante COFEPRIS y de la Guía de Autoverificación 2025 · consulta: 2026-10-25 · alcance: Estatal, Nuevo León, como ejemplo. No se cita de esta página qué profesional puede aplicar qué sustancia: no estaba en el texto leí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nueva ley DOF 20 de marzo de 2025: principios de finalidad y proporcionalidad (art. 5), datos sensibles y consentimiento expreso por escrito (arts. 2 y 8) y aviso de privacidad (arts. 15 y 16) · consulta: 2026-10-25 · alcance: Federal, particulares. Se aplica al compartir información de salud con quien valora a la persona; no se nombra autoridad sucesor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5-suspender-y-pedir-ayuda"/>
              </a:rPr>
              <a:t><![CDATA[Suspender el servicio y activar ayuda a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con última reforma DOF 12-12-2025: prohibición de acciones contra la seguridad o integridad y de servicios o cargos no aceptados (art. 10), información veraz y comprobable (art. 32) y lo ofrecido obliga (art. 42) · consulta: 2026-10-25 · alcance: Federal, toda la República. Se usa para el límite de no retener a la persona ni condicionar su salida a una firma; no fija montos ni plazo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2026-10-26T03:40:05Z</dcterms:created>
  <dcterms:modified xsi:type="dcterms:W3CDTF">2026-10-26T03:40:05Z</dcterms:modified>
  <dc:title>Suspender el servicio y activar ayuda a tiempo</dc:title>
  <dc:description>Presentación editable del OA «Suspender el servicio y activar ayuda a tiempo». Enlace: https://saludyestetica.lumbre.lat/object/sye-c15-r01-oa05-suspender-y-pedir-ayuda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