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inclusiva y necesidades diversas: preguntar antes de supone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tención inclusiva y necesidades diversas: preguntar antes de supone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clusión no es caridad ni trato especial: es el mismo servicio con ajust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de ajuste: una sola pregunta y varias opciones»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de ajuste: una sola pregunta y varias opciones»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de ajuste: una sola pregunta y varias opciones»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unicación: lengua, ritmo y apoy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tención inclusiva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calle a la cabina sin suponer lo que la persona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pacio, cuerpo y privacidad»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sin exponer: el ajuste, no el diagnóstic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Necesidad, ajuste posible y límite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resuelve con una decisión y lo que se resuelve diciendo la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ajuste no está en tus manos»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ajuste no está en tus manos»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pregunta de ajuste y su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frase de entrada y tres opciones concretas (comunicación, tiempo, espacio o acompañamiento). Debe caber en una tarjeta y decirse igual todas las veces. Si el equipo la improvisa, cada persona recibirá un trat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corre el local y anota los puntos que fal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 como si fuera la primera vez: banqueta, puerta, mostrador, sala, cabina y baño. Anota ancho de paso, desniveles, obstáculos y altura de la camilla. Haz el recorrido con los ojos cerrados y luego sentado, si puedes: cambia por completo l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fine los canales de comunicación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honesta: ¿alguien del equipo puede escribir en una hoja o en el teléfono?, ¿hay una persona que hable otra lengua?, ¿se puede ofrecer una cabina con menos ruido? Lo que no exista no se ofrece. Lo que exista se escribe y se le dice a todo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el registro mínimo d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tres o cuatro frases cerradas para la hoja: comunicación escrita, apoyo para transferirse, acompañante, cabina apartada. Nada de diagnósticos ni de condiciones. Si hace falta guardar información de salud, se explica, se pide consentimiento expreso y por escrito y se entrega el aviso de privacidad (F-021;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saya las tres situaciones incóm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e no quiere hablar, la que pide algo que no existe y la que llega con un acompañante que habla por ella. Practica en pareja, diez minutos cada una. La meta no es tener la frase perfecta: es no quedarse en blanco cuando pas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volver inclusiva la recepción de t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una vez al mes con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una situación real, sin nombres, y pregúntense: ¿qué necesitaba la persona?, ¿qué ajustamos?, ¿qué no pudimos y qué ofrecimos? Anota una mejora concreta por mes. La accesibilidad se sostiene con mantenimiento, no con una bue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rte en la banque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Tomás llega en silla de ruedas a un salón de barrio por un corte de cabello. La rampa existe, pero está ocupada por cajas de producto. La recepcionista, para no hacerlo esperar, le ofrece hacerle el corte en la banqueta, junto a la puerta. Tomás acepta porque no quiere dar problemas. El corte queda bien; la experienc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rte en la banque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cal resolvió la movilidad y violó la privacidad y la dignidad: el corte se hizo en la calle, con gente pasando, sin espejo a la altura y sin posibilidad de decir que no sin sentirse exigente. Nadie preguntó qué necesitaba Tomás; se decidió por él. Tampoco se registró nada, así que la próxima vez el equipo volverá a impro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corte en la banque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í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speja la rampa y se marca como zona libre. En recepción se pregunta: «¿hay algo que necesite para estar cómodo?», y se ofrecen opciones: entrar por la rampa, usar la cabina del fondo, más tiempo y un acompañante si lo quiere. Se registra el ajuste («requiere espacio para silla y camilla a la altura»), no la condición. Tomás vuelve tres semanas después y pide cita para un acompañante. La diferencia no fue una obra: fue una pregunta y una caja movida de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atención inclusiva en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antes de pasar a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rigirse a la persona, preguntarle a ella y usar el apoyo de la hija sólo si ella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ersona es la que decide qué necesita y qué cuenta. El acompañante apoya cuando ella lo pide; no la sustituye ni es fuente de información sobre su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gunta de ajuste se hace a la persona, no al acompañ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ofrecer opciones concretas de comunicación, tiempo, espacio o apoyo sin exigir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función es abrir la puerta a un ajuste concreto, no obtener un diagnóstico ni decidir elegibilidad. La condición de la persona no se pregunta ni se registra si no cambia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gunta de ajuste con opciones; el «no» es una respues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muchas necesidades no son visibles (dolor, embarazo, audífono, tratamiento, idioma, privacidad). Se pregunta a todas las personas, siempre, con opciones concretas y sin insistir si dicen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supone la necesidad: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juste acordado sirve para prestar el servicio y se puede leer sin exponer a nadie. El diagnóstico no cambia el corte de cabello, es dato sensible y exige consentimiento expreso y por escrito (F-021, art. 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registra el ajuste, no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sa lengua de señas o lectura de labios → Hablar de frente, con luz, y ofrecer texto o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sa silla de ruedas → Ruta despejada, espacio y camilla a la al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ene con alguien que habla por ella → Preguntarle a ella y usar el apoyo si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cesita silencio o menos luz → Ofrecer una cabina apartada y p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ecesidad tiene un ajuste concreto; ninguno requiere conocer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ompañante ·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compañante apoya cuando la persona lo pide y no la sustituye; el registro útil es el ajuste que cambia el servicio, no una condición de salud que no hace falta para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to digno y minimización de datos: sólo lo necesario para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necesita la persona para estar cómoda → Se pregunta y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juste acordado, en una frase cerrada →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el diagnóstico o un certificado médico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prefiere explicación escrita o de viva voz → Se pregunta y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la persona viene con acompañante →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entar la condición de la persona en la sala de esper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Ofrecer una cabina con menos ruido → Se pregunta y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guntar, ajustar y registrar lo mínimo; no exponer ni exigir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explico todo a su acompañante porque él la conoc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la persona desaparece de la conversación: se la trata como tema y no como interlocutora. El acompañante apoya cuando ella lo pide; la pregunta y la explicación se dirigen a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sona decide qué cuenta y qué apoyo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3-atencion-inclusiv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el recorrido desde la banqueta hasta la cabina y marca con una X los tres puntos donde una persona con silla de ruedas, con bastón o con un bebé en brazos se detendría. Después escribe la frase con la que hoy pedirías un ajuste si fueras la clienta. Si te da vergüenza decirla, ese es el primer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atención inclu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atención inclu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atención inclusiv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ismo servicio, con la misma dignidad, ajustando comunicación, espacio, tiempo, tacto o privacidad para que la persona pueda rec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la pregunta de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a persona, en recepción, con opciones concretas: «¿prefiere explicación escrita o de viva voz?, ¿necesita más tiempo, otro espacio o venir acompañada?». El «no» se acepta sin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gistra el ajuste acordado («comunicación por escrito», «apoyo para transferirse»). No se registra la condición ni un diagnóstico: no cambia el servicio y expone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local no puede ofrecer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lo con claridad, ofrecer la alternativa real que exista y registrar la respuesta. Prometer un ajuste inexistente para cerrar la cita deja a la persona en peor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ersona viene con alguien que habla por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rigirse a ella, preguntarle a ella y usar el apoyo cuando lo pida. No preguntarle al acompañante por su condición ni hablar de ella en terce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3-atencion-inclusiv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952" r:id="rId1"/>
    <p:sldLayoutId id="2482006953" r:id="rId2"/>
    <p:sldLayoutId id="2482006954" r:id="rId3"/>
    <p:sldLayoutId id="24820069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fa74c8de93b222e7a0d4c2a161f8a00041d3569198164b61.jpg"/>
  <Relationship Id="rId3" Type="http://schemas.openxmlformats.org/officeDocument/2006/relationships/hyperlink" Target="https://saludyestetica.lumbre.lat/object/sye-c15-r01-oa03-atencion-inclusiv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5-r01-oa03-atencion-inclusiva" TargetMode="External"/>
  <Relationship Id="rId4" Type="http://schemas.openxmlformats.org/officeDocument/2006/relationships/hyperlink" Target="https://saludyestetica.lumbre.lat/object/sye-c15-r01-oa03-atencion-inclusiv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5-r01-oa03-atencion-inclusiva" TargetMode="External"/>
  <Relationship Id="rId4" Type="http://schemas.openxmlformats.org/officeDocument/2006/relationships/hyperlink" Target="https://saludyestetica.lumbre.lat/object/sye-c15-r01-oa03-atencion-inclusiv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5-r01-oa03-atencion-inclusiva" TargetMode="External"/>
  <Relationship Id="rId4" Type="http://schemas.openxmlformats.org/officeDocument/2006/relationships/hyperlink" Target="https://saludyestetica.lumbre.lat/object/sye-c15-r01-oa03-atencion-inclusiva"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hyperlink" Target="https://saludyestetica.lumbre.lat/object/sye-c15-r01-oa03-atencion-inclusiva"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3-atencion-inclusiva" TargetMode="External"/>
  <Relationship Id="rId3"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clusi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ces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ver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gu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on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3-atencion-inclusiv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recepción inclusiva que haga la pregunta de ajuste, adapte comunicación, espacio y privacidad sin exigir explicaciones ni diagnósticos, y registre sólo el ajuste acordado con el consentimiento que correspon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15. Recorre las necesidades que llegan a un mostrador —movilidad, comunicación, sensoriales, privacidad, acompañamiento— y enseña a responder con una pregunta de ajuste, un recorrido accesible y un registro mínimo, sin discriminar ni invadi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tención inclusiva · accesibilidad · trato digno · privacidad · comunicación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inclusiva y necesidades diversas: preguntar antes de supon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recepción y atención de salones, spas y centros de estética que reciben personas con necesidades diversas. Nivel intermedio. Material formativo: no sustituye la valoración de un profesional de la salud ni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inclusiva y necesidades diversas: preguntar antes de supon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martes por la mañana y en el mostrador de un centro de estética pasan tres cosas en veinte minutos. A la primera persona la acompaña su hija; la recepcionista le pregunta a la hija qué servicio quiere, y la hija contesta todo, incluso lo que la persona podría contes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ón inclusiva y necesidades diversas: preguntar antes de supon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segunda la atienden en la puerta: viene en silla de ruedas y la rampa está ocupada con cajas, así que le ofrecen hacerle el corte ahí mismo, en la banqueta, «para no hacerla esperar». La tercera es sorda, llega con el teléfono listo para escribir, y quien la recibe le habla más fuerte y más despacio, como si el volumen arreglara la comunicación. Ninguna de las tres fue maltratada a propósit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alieron con la sensación de que el local no sabía qué hacer con ellas. Esta lección trata de eso: de las decisiones pequeñas que convierten un local amable en un local al que se puede vol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lusión no es caridad ni trato especial: es el mismo servicio con ajus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inclusiva se define por una sola cosa: la persona recibe el mismo servicio, con la misma dignidad, y el establecimiento ajusta lo que haga falta para que pueda recibirlo. Los ajustes pueden estar en la comunicación, en el espacio, en el tiempo, en la forma de tocar o en la privacidad. No son un favor, no son un descuento y no son un trato especial: son la manera de que el servicio estándar funcione para alguien que no es el cliente promedio que el local imaginó cuando diseñó su proce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clusión no es caridad ni trato especial: es el mismo servicio con ajus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conoce la necesidad es la persona, no el mostrador. Por eso la atención inclusiva empieza por preguntar y termina por cumplir, no al revés. Los tres errores más comunes son fáciles de reconocer: hablarle al acompañante en lugar de a la persona, exigir una justificación o un documento para conceder el ajuste, e ignorar la necesidad para «no hacer incómodo el momento». Los tres producen el mismo resultado: la persona no vuelve, o vuelve sin decir qué salió mal, y el local se queda con la idea de que todo estuvo bi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de ajuste: una sola pregunta y varias opcio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de ajuste se hace en la recepción, a la persona, y cabe en una frase: «¿hay algo que necesite para que esta visita le resulte cómoda?». Conviene acompañarla de opciones concretas, porque no todo el mundo sabe qué puede pedir: «¿prefiere que le explique de viva voz, por escrito o con apoyo de alguien?», «¿necesita más tiempo, un espacio distinto o venir acompañada?». Las opciones abren la puerta; la pregunta sola, a veces, se contesta con un «no, gracias» por costumbre. No es un formulario ni un interrogatorio: es una oferta de servicio que se hace una vez y se retoma si la persona lo p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de ajuste: una sola pregunta y varias opcio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es una respuesta completa y no se insiste. Tampoco se pregunta por qué: la persona no debe su condición a cambio de un ajuste. Y la pregunta se hace siempre, no sólo cuando «se nota» algo, porque muchas necesidades no se ven: una persona puede estar embarazada, tener dolor, usar un audífono, estar en tratamiento, no hablar español como primera lengua o necesitar privacidad por razones que no va a contar. Si lo que pide no se puede hacer, se dice con claridad y se ofrece la alternativa real que exi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de ajuste: una sola pregunta y varias opcio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recibir personas con necesidades diversas en servicios de estética. No es asesoría legal ni capacitación clínica, no diagnostica y no sustituye la valoración de un profesional de la salud. Los ajustes concretos dependen del local; las obligaciones citadas son federales y están fechad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de ajuste: una sola pregunta y varias opcio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pide un diagnóstico para atender]]></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ie tiene que explicar su condición para recibir un ajuste. Si una necesidad médica aparece durante el servicio, se detiene, se registra lo observado y se deriva. La atención inclusiva no es una valoración clínica disfrazada de cortesí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acompañant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tu mostrador hay una persona con acompañante, pregúntate a quién estás mirando. Si llevas dos frases hablándole sólo al acompañante, ya perdiste a la persona: vuelve a dirigirte a ella y usa el apoyo cuando ella lo p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lengua, ritmo y apoy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bien es asegurarse de que la otra persona entendió, no de que tú hablaste. Se usa lenguaje sencillo, una idea por frase, y se comprueba con una pregunta abierta: «¿cómo me lo explicaría usted?» funciona mejor que «¿entendió?», que casi siempre se contesta que sí por educación. Los puntos que importan se escriben: el precio total, la hora, lo que se hace y lo que no. Y se usa el canal que la persona elija: voz, texto, escritura, lectura de labios o apoyo de una persona de confianza. Lo que se acuerda se anota y se confirma: la memoria de cada parte suele ser disti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lengua, ritmo y apoy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gestos que ayudan y gestos que estorban. Ayuda mirar a la persona, hablar de frente, con buena luz y sin cubrirse la boca; estorba gritar, hablarle al acompañante en tercera persona («¿ella qué se va a hacer?») o usar un tono infantil. Si la persona viene con alguien que la apoya, se le pregunta primero a ella y se usa el apoyo cuando ella lo pide. Se usa el nombre que la persona dice que usa. Y si el español no es su primera lengua, se ofrece repetir, escribir o buscar a alguien del equipo que pueda apoyar; esa última posibilidad es configurable por cada establecimi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unicación: lengua, ritmo y apoyo]]></a:t>
            </a:r>
          </a:p>
        </p:txBody>
      </p:sp>
      <p:pic>
        <p:nvPicPr>
          <p:cNvPr id="3" name="" descr="Atención inclusiva en cinco movimientos">
            <a:hlinkClick r:id="rId3" tooltip="Atención inclusiva en cinco movimient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calle a la cabina sin suponer lo que la persona neces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3-atencion-inclusiv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acio, cuerpo y privac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pacio se prueba con el cuerpo, no con el plano. El recorrido empieza en la banqueta y sigue por la puerta, la recepción, la sala de espera, la cabina y el baño. Hay que revisar el ancho de paso, los desniveles, la altura de la silla y de la camilla, y si el camino está libre: unas cajas en la rampa convierten un local accesible en uno que no lo es. También cuenta lo sensorial: la luz, el ruido, el olor y la temperatura. Ofrecer una cabina más silenciosa o un momento con menos gente es un ajuste barato y muy valor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acio, cuerpo y privac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cuerpo hay una regla simple: preguntar antes de tocar y explicar cada paso antes de darlo. Se ofrece una toalla o una manta, se permite que entre un acompañante si la persona lo pide y se coloca la silla o la camilla a la altura que funcione. La privacidad no es sólo una cortina: una cortina no insonoriza, y la conversación del mostrador se escucha en la sala de espera. Se cuida dónde se cambia la persona, quién la ve y quién comenta su caso. Y no se hacen comentarios sobre el cuerpo: ni sobre el peso, ni sobre la piel, ni sobre lo que «habría que arregl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pacio, cuerpo y privac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 atención inclusiva y respuesta que corresponde. La última columna dice qué no se hace, aunque parezca am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24125"/>
                <a:gridCol w="2733675"/>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viene con alguien que contesta por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pregunta a ella y se usa el apoyo cuando lo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le sólo al acompañante o igno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en silla de ruedas y la rampa está ocup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peja la ruta o se ofrece otro acceso y más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derla en la banqueta para «no hacerla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sorda y trae el teléfono para escr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texto, escritura o el canal que el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tar o exagerar la boca como si fuera sordera de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524125"/>
                <a:gridCol w="2733675"/>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privacidad y no explica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un espacio apartado y se respeta el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su condición o comentarlo con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más tiempo del agen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justa la agenda o se ofrece otro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urar el servicio o reducir pasos si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cal no puede resolver la 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con claridad y se ofrece una alternativ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un ajuste que no existe para cerrar l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sin exponer: el ajuste, no el diagnós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se registra el ajuste acordado, no la condición de la persona. «Se acordó comunicación por escrito», «requiere apoyo para transferirse a la camilla», «viene con acompañante y pide que se le hable a ella» son datos útiles para el servicio. «Es sorda», «tiene ansiedad» o «está embarazada» son datos de salud que no cambian el corte de cabello y que no hacen falta para hacerlo. La diferencia no es semántica: lo primero se puede leer en voz alta sin exponer a nadie, lo segundo no. El criterio para decidir qué anotar es uno solo: si el dato no cambia lo que se hace en la cabina, no se ano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sin exponer: el ajuste, no el diagnós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de salud es dato personal sensible y su tratamiento exige consentimiento expreso y por escrito, además del aviso de privacidad con los contenidos que la ley federal señala (F-021 – LFPDPPP, arts. 8, 15 y 16; consultado 2026-10-25). En la práctica: se explica para qué se guarda, se pide aceptación por escrito si se va a guardar, se deja fuera lo que no se usa y se guarda donde sólo lo vea quien debe verlo. Si la persona pide saber qué está escrito, se le muestra: la hoja es suya antes que del archiv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sin exponer: el ajuste, no el diagnóstico]]></a:t>
            </a:r>
          </a:p>
        </p:txBody>
      </p:sp>
      <p:pic>
        <p:nvPicPr>
          <p:cNvPr id="3" name="" descr="Necesidad, ajuste posible y límite del local">
            <a:hlinkClick r:id="rId3" tooltip="Necesidad, ajuste posible y límite del local"/>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resuelve con una decisión y lo que se resuelve diciendo la ver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3-atencion-inclusiv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ajuste no está en tus ma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necesidades que el local no puede resolver hoy, y decirlo no es discriminación: es honestidad. Caben tres salidas. Adaptar lo que sí se puede: horario, espacio, comunicación, acompañamiento. Decir con claridad qué no se puede hacer y por qué, sin dramatizar ni culpar a la persona. Ofrecer la alternativa real: otro horario, otra sede si existe, servicio a domicilio si el establecimiento lo tiene, o el apoyo de una persona que la propia clienta elija. Y si la necesidad es médica, derivar (F-027; consultado 2026-10-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ajuste no está en tus ma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una decisión de negocio es negar el servicio por una discapacidad, un embarazo, la edad, el idioma, la apariencia o la identidad de la person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de consumo reconoce el derecho a no ser discriminado (F-020 – PROFECO, derechos básicos; consultado 2026-10-25), y la ley federal prohíbe las acciones que atenten contra la libertad, seguridad o integridad de los consumidores bajo pretexto de registro o averiguación (F-019 – LFPC, art. 10; consultado 2026-10-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ajuste no está en tus ma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la publicidad puede atentar contra la dignidad de las personas (F-002 – LGS, art. 306 fr. IV; consultado 2026-10-25). Si el espacio no se puede adaptar, se dice, se ofrece la alternativa y se registra la resp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pregunta de ajuste y sus opcion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de entrada y tres opciones concretas (comunicación, tiempo, espacio o acompañamiento). Debe caber en una tarjeta y decirse igual todas las veces. Si el equipo la improvisa, cada persona recibirá un trato distin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rre el local y anota los puntos que falla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como si fuera la primera vez: banqueta, puerta, mostrador, sala, cabina y baño. Anota ancho de paso, desniveles, obstáculos y altura de la camilla. Haz el recorrido con los ojos cerrados y luego sentado, si puedes: cambia por completo lo que se 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os canales de comunicación disponib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honesta: ¿alguien del equipo puede escribir en una hoja o en el teléfono?, ¿hay una persona que hable otra lengua?, ¿se puede ofrecer una cabina con menos ruido? Lo que no exista no se ofrece. Lo que exista se escribe y se le dice a todo el equi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el registro mínimo del ajust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o cuatro frases cerradas para la hoja: comunicación escrita, apoyo para transferirse, acompañante, cabina apartada. Nada de diagnósticos ni de condiciones. Si hace falta guardar información de salud, se explica, se pide consentimiento expreso y por escrito y se entrega el aviso de privacidad (F-021; consultado 2026-10-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saya las tres situaciones incómod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e no quiere hablar, la que pide algo que no existe y la que llega con un acompañante que habla por ella. Practica en pareja, diez minutos cada una. La meta no es tener la frase perfecta: es no quedarse en blanco cuando pasa de ver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Procedimiento: volver inclusiva la recepción de tu loc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una vez al mes con el equip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situación real, sin nombres, y pregúntense: ¿qué necesitaba la persona?, ¿qué ajustamos?, ¿qué no pudimos y qué ofrecimos? Anota una mejora concreta por mes. La accesibilidad se sostiene con mantenimiento, no con una buena inten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Caso trabajado: el corte en la banqueta (caso ficticio) · Paso 1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Tomás llega en silla de ruedas a un salón de barrio por un corte de cabello. La rampa existe, pero está ocupada por cajas de producto. La recepcionista, para no hacerlo esperar, le ofrece hacerle el corte en la banqueta, junto a la puerta. Tomás acepta porque no quiere dar problemas. El corte queda bien; la experiencia,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Caso trabajado: el corte en la banqueta (caso fictici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resolvió la movilidad y violó la privacidad y la dignidad: el corte se hizo en la calle, con gente pasando, sin espejo a la altura y sin posibilidad de decir que no sin sentirse exigente. Nadie preguntó qué necesitaba Tomás; se decidió por él. Tampoco se registró nada, así que la próxima vez el equipo volverá a improvis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ajuste no está en tus manos · Caso trabajado: el corte en la banqueta (caso ficticio)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íz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speja la rampa y se marca como zona libre. En recepción se pregunta: «¿hay algo que necesite para estar cómodo?», y se ofrecen opciones: entrar por la rampa, usar la cabina del fondo, más tiempo y un acompañante si lo quiere. Se registra el ajuste («requiere espacio para silla y camilla a la altura»), no la condición. Tomás vuelve tres semanas después y pide cita para un acompañante. La diferencia no fue una obra: fue una pregunta y una caja movida de lug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ajuste no está en tus manos]]></a:t>
            </a:r>
          </a:p>
        </p:txBody>
      </p:sp>
      <p:pic>
        <p:nvPicPr>
          <p:cNvPr id="3" name="" descr="Checklist de atención inclusiva en recepción">
            <a:hlinkClick r:id="rId3" tooltip="Checklist de atención inclusiva en recepción"/>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antes de pasar a la cab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3-atencion-inclusiva"/>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le al acompañante en lugar de a la persona. Es el error más común y el más silencioso: parece amabilidad y trata a la persona como si no estuviera. Se corrige dirigiendo la mirada y la pregunta a ella, y usando el apoyo sólo cuando lo pid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un diagnóstico o un certificado para conceder el ajuste. La persona no tiene que justificar su condición para recibir un servicio. Si se guarda información de salud, es dato sensible y requiere consentimiento expreso y por escrito (F-021 – LFPDPPP, art. 8; consultado 2026-10-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la movilidad y olvidar la privacidad. Atender a alguien en la calle o en el pasillo «para que no espere» puede ser peor que hacerlo esperar. La privacidad es parte del servicio, no un extra: se busca un espacio apartado y se explica antes de toc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ajuste que el local no puede cumplir. Decir «sí, claro» para cerrar la cita y luego improvisar deja a la persona en peor situación. Se dice qué se puede y qué no, se ofrece la alternativa real y se registra la respues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llega con acompañante, se le pregunta primero a ella y se usa el apoyo cuando lo p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necesidad no es visible, no se supone: se hace la pregunta de ajuste a todas las personas, siemp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que no necesita nada, se acepta el «no» y no se indaga la raz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juste no se puede hacer, se dice con claridad, se ofrece la alternativa real y se regist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va a guardar información de salud, se explica para qué, se pide consentimiento expreso y por escrito y se entrega el aviso de privacidad (F-021; consultado 2026-10-25).]]></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necesidad es médica o aparece una urgencia, se detiene el servicio y se deriva (F-027; consultado 2026-10-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momentos en los que la atención inclusiva se detiene y cambia de decisión. Primero: cuando la persona pide un ajuste que el local no puede ofrecer con seguridad, por ejemplo un espacio sin privacidad o un traslado que no se puede hacer sin riesgo; se dice la verdad, se ofrece la alternativa real y se regist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9]]></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o: cuando aparece una necesidad médica durante el servicio —dolor intenso, una herida que supura, una reacción que se extiende, desmayo—; se suspende, se registra lo observado y se busca valoración (F-027 – LGS, arts. 272 Bis y 272 Bis 1; consultado 2026-10-25).]]></a:t>
            </a:r>
          </a:p>
        </p:txBody>
      </p:sp>
      <p:sp>
        <p:nvSpPr>
          <p:cNvPr id="10" name=""/>
          <p:cNvSpPr txBox="1"/>
          <p:nvPr/>
        </p:nvSpPr>
        <p:spPr>
          <a:xfrm>
            <a:off x="685800" y="2790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o: cuando alguien del equipo quiere negar el servicio por la condición de la persona; no es una decisión del mostrador: se aplica el criterio de no discriminación y, si hay conflicto, se escala a la persona responsable del establecimiento (F-020 – PROFECO; F-019 – LFPC, art. 10; consultado 2026-10-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rto: cuando la persona no puede dar su consentimiento por sí misma; se consulta el protocolo del establecimiento y la normativa aplicable, que esta lección no verifica, y se registra la decisión. En todos los casos se anota qué se ofreció y qué se rechazó, sin escribir diagnósticos. Esta lección no diagnostica, no indica tratamientos y no sustituye la valoración de un profesional de la salu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con su hija, que empieza a contestar todas las preguntas. ¿Qué hace la recep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guir hablándole a la hija, que conoce mejor a la person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rigirse a la persona, preguntarle a ella y usar el apoyo de la hija sólo si ella lo pid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 la hija que espere afuera para que la persona ha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le a la hija qué condición tiene la perso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irve la pregunta de ajuste en la recep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saber qué enfermedad tiene la persona y adaptar el servici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ofrecer opciones concretas de comunicación, tiempo, espacio o apoyo sin exigir explicacion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decidir si la persona puede o no recibir el servici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llenar un campo más de la hoja de admi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gunta de ajuste sólo debe hacerse cuando la necesidad «se no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istrar «se acordó comunicación por escrito» es preferible a registrar un diagnóstico de la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necesidad con el ajuste que corresponde ofre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sa lengua de señas o lectura de labi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a silla de rued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iene con alguien que habla por el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ecesita silencio o menos luz]]></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uta despejada, espacio y camilla a la altu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le a ella y usar el apoyo si lo p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una cabina apartada y paus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blar de frente, con luz, y ofrecer texto o apoy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gunta de ajuste se hace a la persona y no a su ___. Lo que se registra en la hoja es el ajuste acordado, no el ___ de la perso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 en una recepción inclusiv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regunta y se ajus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gist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necesita la persona para estar cómod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juste acordado, en una frase cerr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el diagnóstico o un certificado médic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prefiere explicación escrita o de viva voz]]></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la persona viene con acompañan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entar la condición de la persona en la sala de espe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Ofrecer una cabina con menos rui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ecepción deja de atender a la perso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oy la bienvenida mirándola a el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egunto qué necesita para estar cómod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explico todo a su acompañante porque él la conoce mejo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ofrezco una cabina apartada y más tiemp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el ajuste acordado, no su condi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3-atencion-inclus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3-atencion-inclus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3-atencion-inclus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3-atencion-inclus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3-atencion-inclusi-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3-atencion-inclus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3-atencion-inclusi-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3-atencion-inclusi-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cibir a una persona con necesidades diversas, preguntar qué necesita, ajustar comunicación y espacio, y registrar sólo el ajuste acordad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necesidad, ajuste y límite; reescribe la pregunta de ajuste con tres opciones y recorre el local antes de continu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 el recorrido desde la banqueta hasta la cabina y marca con una X los tres puntos donde una persona con silla de ruedas, con bastón o con un bebé en brazos se detendría. Después escribe la frase con la que hoy pedirías un ajuste si fueras la clienta. Si te da vergüenza decirla, ese es el primer cambi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tención inclus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aju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a para estar cómoda?, con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ya si la persona lo pide; no la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juste acordado, no el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rtina no insonoriza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y se ofrece la alternativ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tención inclusiv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3-atencion-inclusiva"/>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atención inclusiva en una fra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ismo servicio, con la misma dignidad, ajustando comunicación, espacio, tiempo, tacto o privacidad para que la persona pueda recibirl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la pregunta de ajus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a persona, en recepción, con opciones concretas: «¿prefiere explicación escrita o de viva voz?, ¿necesita más tiempo, otro espacio o venir acompañada?». El «no» se acepta sin insisti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y qué n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gistra el ajuste acordado («comunicación por escrito», «apoyo para transferirse»). No se registra la condición ni un diagnóstico: no cambia el servicio y expone a la perso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local no puede ofrecer el ajus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lo con claridad, ofrecer la alternativa real que exista y registrar la respuesta. Prometer un ajuste inexistente para cerrar la cita deja a la persona en peor situ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ersona viene con alguien que habla por el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sin supone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rigirse a ella, preguntarle a ella y usar el apoyo cuando lo pida. No preguntarle al acompañante por su condición ni hablar de ella en tercera perso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inclusiva no empieza con una obra ni con un cartel: empieza con una pregunta hecha a la persona y con la decisión de no suponer. Preguntar qué necesita, ofrecer opciones concretas, ajustar comunicación, espacio, tiempo y privacidad, confirmar que así está bien y registrar sólo el ajuste acordado: eso es lo que convierte un local amable en un local al que se puede volv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ajuste no está en tus manos, se dice con claridad y se ofrece la alternativa real; cuando la necesidad es médica, se detiene y se deriva (F-027; consultado 2026-10-25); cuando se guarda información de salud, se pide consentimiento expreso y por escrito y se entrega el aviso de privacidad (F-021; consultado 2026-10-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tu pregunta de ajuste con tres opciones, recorre el local y prueba el registro mínimo durante una semana. Con esas piezas y las de las lecciones 1 y 2 ya tienes la base del guion de comunicación y del formato de registro de incidentes que pide el curso: lo que aquí se acuerda es exactamente lo que después hay que poder explica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obligaciones federales y prácticas de establecimiento según la fuente indicada en cada afirmación. Los requisitos de apertura, sanitarios y fiscales dependen de su municipio o alcaldía y de su entidad federativa: verifique los suyos con la autoridad correspondiente. Nada de este curso sustituye la valoración de un profesional de la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texto vigente, última reforma DOF 12-12-2025) · consulta: 2026-10-25 · alcance: Federal, relaciones de consumo. Prohíbe acciones contra la libertad, seguridad o integridad bajo pretexto de registro o averiguación, y exige información veraz y comprobable. No se citan montos de multas: no verificad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protección al consumidor. Enumera los derechos a la información, educación, elección, seguridad y calidad, no discriminación, compensación y protección. Para la redacción normativa se usa F-01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 de marzo de 2025: datos sensibles y consentimiento expreso por escrito (art. 8), aviso de privacidad (arts. 15 y 16) · https://www.ordenjuridico.gob.mx/Documentos/Federal/html/wo125102.html · consulta: 2026-10-25 · alcance: Federal, particulares. La ley de 2010 está abrogada. No se nombra autoridad sucesora: no verificada. El registro mínimo y su soporte los define cada establecimiento dentro de este marc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301 bis, 306 y 304) y aseguramiento de productos engaño (art. 414 Bis), texto vigente a 15-01-2026 · consulta: 2026-10-25 · alcance: Federal. La publicidad no debe atentar contra la dignidad de las personas, en particular de la mujer. No se cita el Reglamento de Publicidad: no se abrió.]]></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3-atencion-inclusiva"/>
              </a:rPr>
              <a:t><![CDATA[Atención inclusiva y necesidades diversas: preguntar antes de supo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7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profesionales de la salud y cirugía estética: arts. 83, 198 fr. V, 200, 272 Bis, 272 Bis 1 y 272 Bis 2 · consulta: 2026-10-25 · alcance: Federal. Reserva los actos quirúrgicos estéticos a profesionales con cédula de especialista y certificado vigente, en unidades con licencia sanitaria. Fundamenta derivar, no improvisar.]]></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2026-10-26T04:57:59Z</dcterms:created>
  <dcterms:modified xsi:type="dcterms:W3CDTF">2026-10-26T04:57:59Z</dcterms:modified>
  <dc:title>Atención inclusiva y necesidades diversas: preguntar antes de suponer</dc:title>
  <dc:description>Presentación editable del OA «Atención inclusiva y necesidades diversas: preguntar antes de suponer». Enlace: https://saludyestetica.lumbre.lat/object/sye-c15-r01-oa03-atencion-inclusiva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