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presProps" Target="presProps.xml"/>
  <Relationship Id="rId85" Type="http://schemas.openxmlformats.org/officeDocument/2006/relationships/viewProps" Target="viewProps.xml"/>
  <Relationship Id="rId8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2-resultados-posibl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osas distintas que se confunden en una sola fras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ultado posible, resultado típico y garantía»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ultado posible, resultado típico y garantía»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ultado posible, resultado típico y garantía»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ultado posible, resultado típico y garantía» (5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de tres frases y la cuarta de cierr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Guion de resultado posible en cuatro fr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cción, margen, límite y fecha de revisión: en ese orden y sin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variables: qué controla el local, qué controla la persona y qué no controla nadi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tos, antes y después, y el límite de la prueb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o que se puede decir y lo que se convierte en de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idea, dicha de tres maneras: promesa, descargo y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piden una garantía por escrito» (2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piden una garantía por escrito» (3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ensayar el guion de resultados po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los tres servicios que más ven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hace falta un guion para todo el menú. Empieza por los tres servicios que más se venden o que más preguntas generan. Para cada uno escribe la acción en verbos: qué se aplica, qué se retira, qué se cubre, qué se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ensayar el guion de resultados po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scribe la frase de margen con dos var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cada servicio, anota dos variables reales que cambian el resultado (por ejemplo, frecuencia de regreso y exposición al sol) y redacta la frase con «puede» o «suele». Si no puedes nombrar dos variables, todavía no conoces el servicio lo suficiente para explic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ensayar el guion de resultados po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scribe la frase de límite y l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 límite empieza con «no puedo asegurar» y termina con una razón breve. La de revisión lleva fecha y una decisión: qué se ajusta si el cambio no aparece. Sin fecha, la conversación queda abierta y vuelve como recl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ensayar el guion de resultados po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a el guion por el filtro de palabras prohib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en tus frases: garantizado, permanente, definitivo, sin riesgos, cura, elimina, para siempre, resultados en X días. Cada una se sustituye por la acción o por el margen. Si el guion no sobrevive al filtro, no estaba describiendo el servicio: estaba vendiendo el des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ensayar el guion de resultados po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nsayalo en voz alta y cronome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be caber en treinta segundos y sonar natural. Grábalo y escúchalo: si tú no lo dirías frente a una persona que acaba de pagar, no lo digas en el mostrador. Ajusta hasta que puedas decirlo sin l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y ensayar el guion de resultados po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repara la respuesta a «¿me lo garanti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 estructura completa: reconocer, explicar el límite, ofrecer el compromiso verificable. Ensáyala con alguien del equipo haciendo el papel de la persona que insiste tres veces. La tercera vez es la que revela si el guion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garantía que se firmó de má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personas reales. Carla llega a un spa con una foto de una conocida y pide un tratamiento para las manchas del rostro. Quien atiende es Diego, que lleva poco en el puesto y no quiere perder la venta. Carla pregunta si con tres sesiones se le quitan; Diego responde que sí y lo escribe en el presupuesto: «tres sesiones, resultado garantiz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garantía que se firmó de má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Dónde se romp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prometió un pronóstico que no controla y lo puso por escrito. A las tres sesiones la piel de Carla está más pareja, pero las manchas siguen ahí. Carla reclama con el presupuesto en la mano. Diego no puede explicar qué variable falló porque nunca nombró ninguna, y el local queda en la posición de incumplir algo que ofreció por escrito (F-019 – LFPC, art. 42;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garantía que se firmó de más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Cómo se rehí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guion nuevo dice: «hoy hacemos limpieza y despigmentación superficial; el tono puede verse más parejo en semanas, y eso depende del sol, de su rutina y de cuántas sesiones hagamos; no puedo asegurar que las manchas desaparezcan; lo revisamos el 15 y, si no vemos el cambio, ajustamos el plan». Carla acepta con menos entusiasmo y vuelve a la revisión. En la revisión se decide cambiar de enfoque y derivar a valoración. La venta fue más lenta; el reclamo no exis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decir un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mprobaciones que separan información de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tono puede verse más parejo en semanas; depende del sol y de su rutina, y no puedo asegurar que desaparezcan; lo revisamos el 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mbra la acción, el margen, dos variables y una fecha de revisión, sin garantizar el pronóstico. «Los resultados varían» no informa nada y la promesa directa compromete al local con algo que no controla (F-019 – LFPC, art. 32;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uion de cuatro frases: acción, margen, límite y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2-resultados-posibl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defecto es un error en la ejecución y es responsabilidad del establecimiento; el resultado depende también de factores que el local no contr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efecto se puede corregir y forma parte de la responsabilidad del servicio; el resultado biológico no se puede garantizar. Distinguirlos evita dos errores: prometer de más y culpar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ecto corregible frente a pronóstico no garanti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2-resultados-posibl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s un descargo sin contenido. Hay que decir qué varía, con qué margen, qué no se asegura y cuándo se revisa. La información debe ser clara y comprobable (F-019 – LFPC, art. 32;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ariables nombradas y fecha de revisión sustituyen al des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2-resultados-posibl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í. Lo ofrecido en la publicidad o en la información obliga a quien lo ofrece, salvo convenio en contrario o consentimiento escrito (F-019 – LFPC, art. 42; consultado 2026-10-25). Por eso la garantía no se impro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formación ofrecida forma parte del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2-resultados-posibl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y exfoliamos, hidratamos y protegemos» → Acción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uede sentirse menos tirante; depende del sol y de su rutina» → Margen y vari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puedo asegurar que las manchas desaparezcan» → Límite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 revisamos el 20 y ajustamos el plan» →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frases, cuatro funciones: si se mezclan, aparece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2-resultados-posibl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ímite ·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la frase de límite, la persona completa el hueco con una promesa; sin fecha de revisión, no hay criterio para ajustar el plan ni evidencia de lo que se d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cción, margen, límite y revisión: la estructura completa d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2-resultados-posibl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Vamos a exfoliar y a hidratar la zona» → Describe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uede notar menos tirantez en los primeros días» → Describe un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 esto se le quitan las manchas para siempre» → Promete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samos este producto y lo retiramos con agua tibia» → Describe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uele verse más parejo, aunque depende del sol» → Describe un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e lo garantizo por escrito» → Promete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No va a necesitar ninguna otra sesión» → Promete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acción se verifica; el margen se explica; la promesa se convierte en de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2-resultados-posibl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e aseguro que en tres sesiones el problema des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hí se promete un pronóstico biológico. Si además se pone por escrito, el local queda obligado a algo que no controla (F-019 – LFPC, art. 42; consultado 2026-10-25). La alternativa es describir el margen y fijar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mesa de resultado frente a guion de resultado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5-r01-oa02-resultados-posibl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 última frase que usaste para explicar un resultado. Sepárala en sus tres partes: acción, margen y límite. Si alguna falta, escríbela ahora. Después piensa en la persona que te pidió una garantía: ¿qué compromiso verificable podrías haber ofrecido en lugar de l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resultado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resultado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se confunden cuando se habla de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cción del servicio, lo que la persona percibe y el pronóstico. La primera se verifica, la segunda varía y la tercera no la controla 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frases forman 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cción, margen con variables, límite y fecha de revisión. Si falta una, la persona la completa con 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os resultados varían»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dice qué varía ni cuándo se revisa. Es un descargo; la información al consumidor debe ser clara y comprobable (F-019, art. 32;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firmar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firma la descripción del servicio, el cuidado posterior, la fecha de revisión y la corrección de defectos. No se firma un resultado biológico, una cura ni un efecto perman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necesita para usar una foto de antes y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utorización de la persona, aviso de privacidad y, si hay información de salud, consentimiento expreso y por escrito (F-021, arts. 8, 15 y 16; consultado 2026-10-25). Además, decir qué muestra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5-r01-oa02-resultados-posibl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952" r:id="rId1"/>
    <p:sldLayoutId id="2482002953" r:id="rId2"/>
    <p:sldLayoutId id="2482002954" r:id="rId3"/>
    <p:sldLayoutId id="248200295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d0d3d8f3193f6701ce63e5b25a7ee1cb581dbc480b37cea1.jpg"/>
  <Relationship Id="rId3" Type="http://schemas.openxmlformats.org/officeDocument/2006/relationships/hyperlink" Target="https://saludyestetica.lumbre.lat/object/sye-c15-r01-oa02-resultados-posib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d0d3d8f3193f6701ce63e5b25a7ee1cb581dbc480b37cea2.jpg"/>
  <Relationship Id="rId3" Type="http://schemas.openxmlformats.org/officeDocument/2006/relationships/hyperlink" Target="https://saludyestetica.lumbre.lat/object/sye-c15-r01-oa02-resultados-posibles"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15-r01-oa02-resultados-posibles" TargetMode="External"/>
  <Relationship Id="rId4" Type="http://schemas.openxmlformats.org/officeDocument/2006/relationships/hyperlink" Target="https://saludyestetica.lumbre.lat/object/sye-c15-r01-oa02-resultados-posible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7.jpg"/>
  <Relationship Id="rId3" Type="http://schemas.openxmlformats.org/officeDocument/2006/relationships/hyperlink" Target="https://saludyestetica.lumbre.lat/object/sye-c15-r01-oa02-resultados-posibles" TargetMode="External"/>
  <Relationship Id="rId4" Type="http://schemas.openxmlformats.org/officeDocument/2006/relationships/hyperlink" Target="https://saludyestetica.lumbre.lat/object/sye-c15-r01-oa02-resultados-posible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8.jpg"/>
  <Relationship Id="rId3" Type="http://schemas.openxmlformats.org/officeDocument/2006/relationships/hyperlink" Target="https://saludyestetica.lumbre.lat/object/sye-c15-r01-oa02-resultados-posibles" TargetMode="External"/>
  <Relationship Id="rId4" Type="http://schemas.openxmlformats.org/officeDocument/2006/relationships/hyperlink" Target="https://saludyestetica.lumbre.lat/object/sye-c15-r01-oa02-resultados-posibles"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hyperlink" Target="https://saludyestetica.lumbre.lat/object/sye-c15-r01-oa02-resultados-posibles" TargetMode="External"/>
  <Relationship Id="rId4"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5-r01-oa02-resultados-posibles" TargetMode="External"/>
  <Relationship Id="rId3" Type="http://schemas.openxmlformats.org/officeDocument/2006/relationships/notesSlide" Target="../notesSlides/notesSlide8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unic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ulta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sib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pe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met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5-r01-oa02-resultados-posibl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ulta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5-r01-oa02-resultados-posibl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y sostener un guion de tres frases que describa qué se va a hacer, qué puede cambiar y en qué margen, qué no se puede asegurar y cuándo se revisa; y responder a una persona que pide una garantía por escrito sin prometer lo que el servicio no puede cumpl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15. Separa resultado posible, resultado típico y garantía; enseña a nombrar las variables sin culpar a la persona, a usar fotos con límites y a contestar «¿me lo garantizas?» con un compromiso verificable.]]></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sultados · expectativas · publicidad · consentimiento · fotografías · servicio al clien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1]]></a:t>
            </a:r>
          </a:p>
        </p:txBody>
      </p:sp>
      <p:sp>
        <p:nvSpPr>
          <p:cNvPr id="7" name="" descr=""/>
          <p:cNvSpPr/>
          <p:nvPr/>
        </p:nvSpPr>
        <p:spPr>
          <a:xfrm>
            <a:off x="514350" y="1943100"/>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943100"/>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unicación de resultados posibles: decir qué se puede esperar sin prometer el resultado]]></a:t>
            </a:r>
          </a:p>
        </p:txBody>
      </p:sp>
      <p:sp>
        <p:nvSpPr>
          <p:cNvPr id="10" name=""/>
          <p:cNvSpPr txBox="1"/>
          <p:nvPr/>
        </p:nvSpPr>
        <p:spPr>
          <a:xfrm>
            <a:off x="685800" y="20193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1" name=""/>
          <p:cNvSpPr txBox="1"/>
          <p:nvPr/>
        </p:nvSpPr>
        <p:spPr>
          <a:xfrm>
            <a:off x="685800" y="242887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quipos de atención, estilistas, cosmetólogas y personal de spas y centros de estética que explican un servicio antes o después de realizarlo. Nivel intermedio. Material formativo: no sustituye la valoración de un profesional de la salud ni habilita para ejercer una profesión sanita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llega a la consulta con dos fotos en el teléfono. En la primera está ella hace un año; en la segunda, una conocida que se hizo «lo mismo» en otro local y quedó con la piel que quiere. Pregunta: «¿me va a quedar así?». Quien atiende mira las fotos, mira la piel y dud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 que el servicio que puede hacer hoy no produce ese resultado en una sesión, y también sabe que si dice que no, la persona se va. Entonces dice la frase que arruina todo: «sí, te lo garantizo». Tres semanas después la persona vuelve con la misma foto y con una pregunta distinta: «¿por qué no me qued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nada que contestar, porque la primera respuesta no describía un resultado posible: describía un deseo. Esta lección trata de esa conversación, la más difícil del mostrador, y de cómo salir de ella con la verdad dicha y la venta intac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sas distintas que se confunden en una sola fras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ética se mezclan tres cosas que no son lo mismo. La primera es la acción del servicio: exfoliar, hidratar, cortar, cubrir canas, secar, limpiar. Se puede describir con verbos y se puede verificar al terminar. La segunda es lo que la persona nota: el tono se ve más parejo, la piel se siente menos tirante, el cabello se acomoda distinto. Depende de la luz, del espejo, de su historia y de su expectativa. La tercera es el pronóstico: qué pasará en tres semanas o en seis meses. Eso no lo controla el establecimiento y, muchas veces, tampoco la perso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sas distintas que se confunden en una sola fras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s tres se dicen en una sola frase, la promesa aparece sin que nadie la haya decidido. «Le vamos a dejar la piel perfecta» mezcla acción, percepción y pronóstico, y la persona se queda con la parte que más le conviene recordar: el pronóstico. El trabajo de quien atiende es separarlas en voz alta. Primero se dice qué se hace; después, qué puede cambiar y en qué margen; al final, qué no se puede asegurar. Un servicio que no puede describir su acción con verbos concretos todavía no sabe qué vende, y esa es la primera cosa que hay que arregl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 posible, resultado típico y garantí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posible es el que se puede describir con un margen y unas condiciones: «puede mejorar la textura», «suele notarse menos resequedad», «en algunos casos se aclara un tono». El resultado típico es el que el establecimiento ha observado en sus propios registros, con sus propios productos y su propia técnica; para decirlo hacen falta datos, no impresiones ni fotos de otras personas. La garantía es otra cosa: es un compromiso que el negocio decide asumir y que, si se ofrece, obliga. Lo ofrecido en la publicidad y en la información obliga a quien lo ofrece (F-019 – LFPC, art. 42; consultado 2026-10-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 posible, resultado típico y garantí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los resultados varían» no es una explicación: es un escudo. No le dice nada a la persona y no la ayuda a decidir. Se sustituye por variables nombradas y por un punto de revisión: «esto depende de su rutina en casa, del sol y de cuántas sesiones hagamos; lo revisamos el día 20 y ahí decidimos». Informar así cumple una función distinta del descargo: permite que la persona observe, compare y vuelva con una pregunta concreta. Y deja al establecimiento con un criterio para saber si el servicio funcionó o si hay que cambiar el pl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 posible, resultado típico y garantí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1]]></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para comunicar resultados de servicios de estética con información veraz y comprobable. No es asesoría legal ni capacitación clínica, no diagnostica, no indica tratamientos y no sustituye la valoración de un profesional de la salud. Las obligaciones citadas son federales y están fechadas; los requisitos locales se verifican con la autoridad de cada entid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 posible, resultado típico y garantí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garantía no se improvis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negocio decide ofrecer una garantía, tiene que estar escrita, ser comprobable y cumplirse: lo ofrecido obliga. Lo que no se puede ofrecer es un resultado médico, una cura, un efecto permanente ni un número de sesiones que asegure eliminar un padecimien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ultado posible, resultado típico y garantí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1]]></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fo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mostrar una foto, pregúntate: ¿esta imagen muestra lo que hacemos o lo que la persona quiere? Si muestra lo segundo, no es prueba: es un deseo con filtro. Y si es de otra persona, ¿tengo su autorización por escri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de tres frases y la cuarta de cier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uion se escribe una vez y se dice siempre igual, con las palabras del local. Frase uno, la acción: «hoy vamos a exfoliar, hidratar y proteger». Frase dos, el cambio posible con margen y variables: «la piel puede sentirse menos tirante en los primeros días; eso depende de su rutina en casa y del sol». Frase tres, lo que no se asegura: «no puedo asegurar que las manchas desaparezcan ni que el cambio sea permanente». Frase cuatro, el cierre: «lo revisamos el 20 y, si no vemos el cambio que esperaba, ajustamos el pl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de tres frases y la cuarta de cier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reglas de redacción que evitan que el guion se convierta en promesa. Se habla en primera persona del plural y en presente: «hacemos», «revisamos». Se usan «puede», «suele», «en algunos casos», nunca «va a». Se ponen fechas en lugar de «pronto» o «ya verá». Se eliminan «garantizado», «permanente», «definitivo», «sin riesgos» y cualquier comparación con otro negocio. Y si la revisión tiene costo, se dice en la misma frase cuatro: una revisión gratuita que luego se cobra es una promesa más, y de las que más enoj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de tres frases y la cuarta de cierre]]></a:t>
            </a:r>
          </a:p>
        </p:txBody>
      </p:sp>
      <p:pic>
        <p:nvPicPr>
          <p:cNvPr id="3" name="" descr="Guion de resultado posible en cuatro frases">
            <a:hlinkClick r:id="rId3" tooltip="Guion de resultado posible en cuatro frase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cción, margen, límite y fecha de revisión: en ese orden y sin adjetiv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2-resultados-posible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variables: qué controla el local, qué controla la persona y qué no controla nadi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las variables ordena la conversación y evita dos extremos: prometer de más y culpar a la persona. Hay tres grupos. El primero es lo que controla el establecimiento: el producto, la técnica, la higiene, el tiempo de la sesión, el seguimiento y la fecha de revisión. El segundo es lo que controla la persona: el cuidado en casa, la exposición al sol, el calor, el cloro, la frecuencia con la que vuelve y el uso de lo que su médico le indicó. El tercero es lo que no controla nadie: la biología, la edad, los cambios hormonales, el daño acumulado y la forma en que cada cuerpo repa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variables: qué controla el local, qué controla la persona y qué no controla nadi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lo sin sermón tiene una fórmula: «de esto depende en parte lo que hacemos aquí, en parte lo que pasa en casa y en parte cosas que no controla nadie». Después se da una sola indicación de cuidado, la que consta en la etiqueta del producto o en el protocolo del local, y se anota. No se dan dietas, suplementos ni ajustes de medicamentos: eso no es comunicación de resultados, es consejo sanitario, y no corresponde. Si la persona pregunta por un medicamento o por un tratamiento que sigue, se le remite a quien se lo indicó (F-027; consultado 2026-10-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variables: qué controla el local, qué controla la persona y qué no controla nadi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ticiones frecuentes sobre el resultado y respuesta que se sostiene. La última columna dice qué no se firma ni se prome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1]]></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3800475"/>
                <a:gridCol w="2314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ide la 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va a quedar como en l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oto muestra un caso; lo que hacemos hoy es esto, y el cambio posible es e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resultado será igual al de l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cuántas sesiones se me qu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un número que pueda asegurar; podemos fijar una revisión y decidir con lo que vea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úmero de sesiones que garantice eliminar el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3800475"/>
                <a:gridCol w="2314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ide la 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írmame que sí func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o firmarte qué hacemos, qué cuidado toca y cuándo revisamos; el resultado no lo puedo garant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garantía de resultado biológ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otra vez me lo hicieron y no funcion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éntame qué se hizo y qué notaste; revisamos qué cambia esta vez y cómo lo medi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sta vez sí funcionar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3800475"/>
                <a:gridCol w="23145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pide la pers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se 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perman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fecto de hoy no es permanente; el mantenimiento depende de esto y de 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cambio durará para siemp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ijeron que con esto se c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o corresponde a un acto médico; aquí no se trata ningún pade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 promesa de cura o de res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s, antes y después, y el límite de la prueb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foto muestra un caso, no una promesa. La luz, el ángulo, el maquillaje, el filtro y el momento del día cambian el resultado tanto como el servicio. Cuando se usan fotos de personas reales hay además una obligación: la imagen es un dato personal y, si se acompaña de información de salud, es dato sensible; se necesita aviso de privacidad y, para lo sensible, consentimiento expreso y por escrito (F-021 – LFPDPPP, arts. 8, 15 y 16; consultado 2026-10-25). Usar la foto de otra persona sin autorización no es una técnica de venta: es exponer a alguien que no dio su permi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s, antes y después, y el límite de la prueb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ublicidad y la información al consumidor deben ser veraces y comprobables (F-019 – LFPC, art. 32; consultado 2026-10-25), y en el terreno sanitario la información sobre beneficios de empleo también debe ser comprobable (F-002 – LGS, art. 306 fr. I; consultado 2026-10-25). Si el local decide mostrar antes y después, que diga qué es y qué no es: mismo servicio, mismas condiciones, sin retoque, con autorización y con una nota de que la imagen no garantiza el resultado de otra persona. Esa política es configurable por cada establecimiento; lo que no se configura es pedir permi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tos, antes y después, y el límite de la prueba]]></a:t>
            </a:r>
          </a:p>
        </p:txBody>
      </p:sp>
      <p:pic>
        <p:nvPicPr>
          <p:cNvPr id="3" name="" descr="Lo que se puede decir y lo que se convierte en deuda">
            <a:hlinkClick r:id="rId3" tooltip="Lo que se puede decir y lo que se convierte en deud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idea, dicha de tres maneras: promesa, descargo y acuer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2-resultados-posible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piden una garantía por escri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etición de garantía casi nunca es un capricho: viene del miedo, de una mala experiencia anterior o de un precio que pesa. Conviene recibirla sin defenderse. La estructura es: reconocer la preocupación, explicar el límite, ofrecer un compromiso verificable. «Entiendo que quiera asegurarse; no puedo firmarle que el cambio va a ser total, porque no depende sólo de lo que hacemos aquí; sí puedo dejarle por escrito qué se hace hoy, qué cuidado toca en casa, cuándo lo revisamos y qué corregimos si el trabajo quedó mal hech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piden una garantía por escri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í hay una distinción que ordena todo: el defecto del servicio y el resultado que no llega. Un tono mal aplicado, un corte desparejo o un producto distinto del acordado son defectos y son responsabilidad del establecimiento. Que la biología de una persona no produzca el cambio esperado no es un defecto ni se puede garantiz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piden una garantía por escri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uede firmar la descripción del servicio, el cuidado posterior, la fecha de revisión y la política de corrección de defectos; no se firma un resultado médico, una cura ni un efecto permanente. La política de compensación es configurable, pero no se puede obligar a la persona a aceptar condiciones abusivas ni cobrar cargos que no aceptó (F-019 – LFPC, art.]]></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0; consultado 2026-10-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piden una garantía por escrito · Procedimiento: escribir y ensayar el guion de resultados posible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los tres servicios que más vend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un guion para todo el menú. Empieza por los tres servicios que más se venden o que más preguntas generan. Para cada uno escribe la acción en verbos: qué se aplica, qué se retira, qué se cubre, qué se cor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piden una garantía por escrito · Procedimiento: escribir y ensayar el guion de resultados posible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frase de margen con dos variabl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da servicio, anota dos variables reales que cambian el resultado (por ejemplo, frecuencia de regreso y exposición al sol) y redacta la frase con «puede» o «suele». Si no puedes nombrar dos variables, todavía no conoces el servicio lo suficiente para explicar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piden una garantía por escrito · Procedimiento: escribir y ensayar el guion de resultados posible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frase de límite y la de rev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 límite empieza con «no puedo asegurar» y termina con una razón breve. La de revisión lleva fecha y una decisión: qué se ajusta si el cambio no aparece. Sin fecha, la conversación queda abierta y vuelve como reclam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piden una garantía por escrito · Procedimiento: escribir y ensayar el guion de resultados posible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a el guion por el filtro de palabras prohibida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en tus frases: garantizado, permanente, definitivo, sin riesgos, cura, elimina, para siempre, resultados en X días. Cada una se sustituye por la acción o por el margen. Si el guion no sobrevive al filtro, no estaba describiendo el servicio: estaba vendiendo el dese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piden una garantía por escrito · Procedimiento: escribir y ensayar el guion de resultados posible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sayalo en voz alta y cronometr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be caber en treinta segundos y sonar natural. Grábalo y escúchalo: si tú no lo dirías frente a una persona que acaba de pagar, no lo digas en el mostrador. Ajusta hasta que puedas decirlo sin le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piden una garantía por escrito · Procedimiento: escribir y ensayar el guion de resultados posible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respuesta a «¿me lo garantiz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estructura completa: reconocer, explicar el límite, ofrecer el compromiso verificable. Ensáyala con alguien del equipo haciendo el papel de la persona que insiste tres veces. La tercera vez es la que revela si el guion se sostie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piden una garantía por escrito · Caso trabajado: la garantía que se firmó de más (caso ficticio) · Paso 1 de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personas reales. Carla llega a un spa con una foto de una conocida y pide un tratamiento para las manchas del rostro. Quien atiende es Diego, que lleva poco en el puesto y no quiere perder la venta. Carla pregunta si con tres sesiones se le quitan; Diego responde que sí y lo escribe en el presupuesto: «tres sesiones, resultado garantiza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piden una garantía por escrito · Caso trabajado: la garantía que se firmó de más (caso ficticio) · Paso 2 de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rompi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prometió un pronóstico que no controla y lo puso por escrito. A las tres sesiones la piel de Carla está más pareja, pero las manchas siguen ahí. Carla reclama con el presupuesto en la mano. Diego no puede explicar qué variable falló porque nunca nombró ninguna, y el local queda en la posición de incumplir algo que ofreció por escrito (F-019 – LFPC, art. 42; consultado 2026-10-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piden una garantía por escrito · Caso trabajado: la garantía que se firmó de más (caso ficticio) · Paso 3 de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rehízo]]></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uion nuevo dice: «hoy hacemos limpieza y despigmentación superficial; el tono puede verse más parejo en semanas, y eso depende del sol, de su rutina y de cuántas sesiones hagamos; no puedo asegurar que las manchas desaparezcan; lo revisamos el 15 y, si no vemos el cambio, ajustamos el plan». Carla acepta con menos entusiasmo y vuelve a la revisión. En la revisión se decide cambiar de enfoque y derivar a valoración. La venta fue más lenta; el reclamo no existió.]]></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piden una garantía por escrito]]></a:t>
            </a:r>
          </a:p>
        </p:txBody>
      </p:sp>
      <p:pic>
        <p:nvPicPr>
          <p:cNvPr id="3" name="" descr="Checklist antes de decir un resultado">
            <a:hlinkClick r:id="rId3" tooltip="Checklist antes de decir un resultado"/>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mprobaciones que separan información de prom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5-r01-oa02-resultados-posibles"/>
              </a:rPr>
              <a:t><![CDATA[Ver imagen original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os resultados varían» como toda explicación. Es un descargo, no información: no dice qué varía, ni cuánto, ni cuándo se revisa. La información al consumidor debe ser veraz, comprobable y clara (F-019 – LFPC, art. 32; consultado 2026-10-25). Se sustituye por variables nombradas y una fecha.]]></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strar la foto de otra persona como prueba. La imagen es dato personal y su uso requiere autorización; si incluye información de salud, consentimiento expreso y por escrito (F-021 – LFPDPPP, art. 8; consultado 2026-10-25). Una foto ajena tampoco prueba lo que el local puede hac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r una garantía de resultado para cerrar la venta. Lo ofrecido obliga (F-019 – LFPC, art. 42; consultado 2026-10-25). Si el resultado depende de la biología, la garantía se convierte en un incumplimiento anunciado. Se firma el servicio, el cuidado y la revisión, no el pronóstico.]]></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lpar a la persona cuando el cambio no llega. «Usted no se cuidó» cierra la conversación y no explica nada. Se revisan las tres variables: qué hizo el local, qué hizo la persona y qué no controla nadie. Esa revisión es también la materia del registr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frase que vas a decir incluye «garantizado», «permanente» o «sin riesgos», se detiene y se reescribe con la acción y el marge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nombrar dos variables que afectan el resultado, no estás en condiciones de describirlo: se estudia el servicio antes de venderl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un número de sesiones como garantía, se ofrece una fecha de revisión y un criterio de decisión, no un númer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ide una garantía por escrito, se distinguen defecto del servicio y resultado biológico: el primero se corrige, el segundo no se firm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muestra una foto de otra persona o de internet, se explica qué muestra y qué no, y no se usa como prueb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tición es un resultado médico, una cura o la desaparición de un padecimiento, se declina y se deriva (F-027; consultado 2026-10-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1]]></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cuatro situaciones en las que la conversación sobre resultados debe salir del mostrador. Primera: cuando la persona pide un pronóstico médico, por ejemplo si un cambio en la piel va a desaparecer o qué significa; no se opina ni se interpreta, se deriva a valoración (F-027 – LGS, arts. 272 Bis y 272 Bis 1; consultado 2026-10-25). Segunda: cuando aparece una lesión, una herida que no cierra, dolor, supuración o un cambio que crece; se suspende el servicio y se busca atención médic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1]]></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rcera: cuando la persona insiste en una garantía que el negocio no puede sostener y la presión lleva a firmar de más; se detiene la venta, se explica el límite y se acepta que la persona decida no contratar. Cuarta: cuando el resultado no llegó y el reclamo escala; se revisa el registro de lo que se dijo y se aplica la política de corrección de defectos del establecimiento, que es configurable. En todos los casos se registra qué se explicó, qué se ofreció y qué se rechazó.]]></a:t>
            </a:r>
          </a:p>
        </p:txBody>
      </p:sp>
      <p:sp>
        <p:nvSpPr>
          <p:cNvPr id="10" name=""/>
          <p:cNvSpPr txBox="1"/>
          <p:nvPr/>
        </p:nvSpPr>
        <p:spPr>
          <a:xfrm>
            <a:off x="685800" y="37242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o indica tratamientos y no sustituye la valoración de un profesional de la salu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pregunta si con tres sesiones se le van a quitar las manchas. ¿Cuál es la respuesta que describe un resultado posi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í, con tres sesiones desaparecen.»]]></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se preocupe, todos nuestros clientes quedan bien.»]]></a:t>
            </a:r>
          </a:p>
        </p:txBody>
      </p:sp>
      <p:sp>
        <p:nvSpPr>
          <p:cNvPr id="11" name=""/>
          <p:cNvSpPr txBox="1"/>
          <p:nvPr/>
        </p:nvSpPr>
        <p:spPr>
          <a:xfrm>
            <a:off x="666750" y="30765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ono puede verse más parejo en semanas; depende del sol y de su rutina, y no puedo asegurar que desaparezcan; lo revisamos el 15.»]]></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resultados varía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diferencia entre un defecto del servicio y un resultado que no lleg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a: los dos se resuelven devolviendo el dinero.]]></a:t>
            </a:r>
          </a:p>
        </p:txBody>
      </p:sp>
      <p:sp>
        <p:nvSpPr>
          <p:cNvPr id="10" name=""/>
          <p:cNvSpPr txBox="1"/>
          <p:nvPr/>
        </p:nvSpPr>
        <p:spPr>
          <a:xfrm>
            <a:off x="666750" y="26955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efecto es un error en la ejecución y es responsabilidad del establecimiento; el resultado depende también de factores que el local no controla.]]></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efecto sólo existe si la persona se queja por escrito.]]></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sultado que no llega siempre es culpa de la perso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ir «los resultados varían» es suficiente para informar a la persona sobre lo que puede esper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establecimiento ofrece una garantía en su publicidad, queda obligado a cumplirl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rase con la parte del guion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y exfoliamos, hidratamos y protegem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ede sentirse menos tirante; depende del sol y de su ruti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puedo asegurar que las manchas desaparezca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 revisamos el 20 y ajustamos el pla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rgen y variable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ímite del servici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echa de revis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ción del servici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guion de resultados se apoya en tres frases: la acción, el margen con variables y el ___. Después se añade una cuarta con la fecha de ___, que es lo que permite decidir si el plan funcio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hace en la convers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cribe la ac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cribe un marge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omete de má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amos a exfoliar y a hidratar la zon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ede notar menos tirantez en los primeros dí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esto se le quitan las manchas para siempr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samos este producto y lo retiramos con agua tib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uele verse más parejo, aunque depende del so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e lo garantizo por escrit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No va a necesitar ninguna otra sesión»]]></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guion se convierte en una garantía que el local no puede cumplir.]]></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go qué vamos a hacer hoy, con verbos concreto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o qué puede cambiar y de qué depend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aseguro que en tres sesiones el problema desaparece.]]></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igo con claridad qué no puedo asegurar.]]></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ijo una fecha de revisión y qué ajustamos si no ocurr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5-r01-oa02-resultados-posib-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5-r01-oa02-resultados-posib-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5-r01-oa02-resultados-posib-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5-r01-oa02-resultados-posib-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5-r01-oa02-resultados-posib-ex0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5-r01-oa02-resultados-posib-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5-r01-oa02-resultados-posib-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5-r01-oa02-resultados-posib-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escribir un resultado posible con acción, margen, límite y revisión, y responder a una petición de garantía con un compromiso que sí se puede cumpli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as tres frases y reescribe tu guion quitando «garantizado», «permanente» y «sin riesgos»; después ensaya la respuesta a «¿me lo garantiz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 última frase que usaste para explicar un resultado. Sepárala en sus tres partes: acción, margen y límite. Si alguna falta, escríbela ahora. Después piensa en la persona que te pidió una garantía: ¿qué compromiso verificable podrías haber ofrecido en lugar de la promes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resultado posi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1]]></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bos concretos que se pueden verificar al term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o suele cambiar, con variables y marg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miso del negocio que obliga si se ofr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de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uedo asegurar…» con una razón br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ecto d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ejecución que el local corri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resultado posibl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5-r01-oa02-resultados-posibles"/>
              </a:rPr>
              <a:t><![CDATA[Abrir el juego en el O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se confunden cuando se habla de resultado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cción del servicio, lo que la persona percibe y el pronóstico. La primera se verifica, la segunda varía y la tercera no la controla el establecimien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frases forman el guio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cción, margen con variables, límite y fecha de revisión. Si falta una, la persona la completa con una promes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os resultados varían» no sirv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dice qué varía ni cuándo se revisa. Es un descargo; la información al consumidor debe ser clara y comprobable (F-019, art. 32; consultado 2026-10-2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firmar y qué n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firma la descripción del servicio, el cuidado posterior, la fecha de revisión y la corrección de defectos. No se firma un resultado biológico, una cura ni un efecto permanent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necesita para usar una foto de antes y despué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resultad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utorización de la persona, aviso de privacidad y, si hay información de salud, consentimiento expreso y por escrito (F-021, arts. 8, 15 y 16; consultado 2026-10-25). Además, decir qué muestra y qué n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unicar un resultado posible no es aprender a decir que no: es aprender a describir con precisión lo que el servicio hace, lo que puede cambiar y lo que nadie puede asegurar. El guion de cuatro frases —acción, margen, límite y revisión— cabe en treinta segundos y evita la promesa que después se convierte en deud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otos muestran casos, no garantías, y usarlas exige autorización y aviso de privacidad (F-021; consultado 2026-10-25). Cuando alguien pide una garantía por escrito, se distingue el defecto del servicio, que se corrige, del resultado biológico, que no se firma; lo que se ofrece por escrito obliga (F-019 – LFPC, art. 42; consultado 2026-10-2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siguiente: escribe el guion de tus tres servicios más vendidos, pásalo por el filtro de palabras prohibidas y llévalo a la lección 3, donde se aprende a atender necesidades diversas sin exigir explicaciones ni prometer lo que no corresponde. Esta lección describe obligaciones federales y prácticas de establecimiento según la fuente indicada en cada afirmación.]]></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penden de su municipio o alcaldía y de su entidad federativa: verifique los suyos con la autoridad correspondiente. Nada de este curso sustituye la valoración de un profesional de la salud.]]></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7 Bis, 10, 32, 42 y 57 (texto vigente, última reforma DOF 12-12-2025) · consulta: 2026-10-25 · alcance: Federal, relaciones de consumo. Exige información veraz, clara y comprobable, prohíbe cargos y servicios sin consentimiento y hace obligatorio lo ofrecido. No se citan montos de multas: no verificado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1 · Ley Federal de Protección de Datos Personales en Posesión de los Particulares, DOF 20 de marzo de 2025: datos sensibles y consentimiento expreso por escrito (art. 8), aviso de privacidad (arts. 15 y 16) · https://www.ordenjuridico.gob.mx/Documentos/Federal/html/wo125102.html · consulta: 2026-10-25 · alcance: Federal, particulares. La ley de 2010 está abrogada. No se nombra autoridad sucesora: no verificada. La política de uso de imágenes la define cada establecimiento dentro de este marc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s. 300, 301, 301 bis, 306 y 304) y aseguramiento de productos engaño (art. 414 Bis), texto vigente a 15-01-2026 · consulta: 2026-10-25 · alcance: Federal. Exige que la información sobre beneficios de empleo sea comprobable y permite asegurar cosméticos publicitados como medicamentos. No se cita el Reglamento de Publicidad: no se abrió.]]></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7 · Ley General de Salud, profesionales de la salud y cirugía estética: arts. 83, 198 fr. V, 200, 272 Bis, 272 Bis 1 y 272 Bis 2 · consulta: 2026-10-25 · alcance: Federal. Reserva la cirugía estética a profesionales con cédula de especialista y certificado vigente, en unidades con licencia sanitaria. Fundamenta declinar y derivar, no prometer.]]></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5-r01-oa02-resultados-posibles"/>
              </a:rPr>
              <a:t><![CDATA[Comunicación de resultados posibles: decir qué se puede esperar sin prometer el result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Federal, autoridad de protección al consumidor. Derechos a la información, la elección, la seguridad y calidad, la no discriminación y la compensación. Para la redacción normativa se usa F-019.]]></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2026-10-26T03:51:19Z</dcterms:created>
  <dcterms:modified xsi:type="dcterms:W3CDTF">2026-10-26T03:51:19Z</dcterms:modified>
  <dc:title>Comunicación de resultados posibles: decir qué se puede esperar sin prometer el resultado</dc:title>
  <dc:description>Presentación editable del OA «Comunicación de resultados posibles: decir qué se puede esperar sin prometer el resultado». Enlace: https://saludyestetica.lumbre.lat/object/sye-c15-r01-oa02-resultados-posibles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