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1-recepcion-y-acuerd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epción y acuerdo de expectativas: la primera conversación decide el rest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epción y acuerdo de expectativas: la primera conversación decide el rest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cepción decide lo que la cabina ya no puede arreglar»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cepción decide lo que la cabina ya no puede arreglar»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ncuadre: cuatro frases y una puerta abierta» (2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ncuadre: cuatro frases y una puerta abierta» (3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ncuadre: cuatro frases y una puerta abierta» (4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ncuadre: cuatro frases y una puerta abierta» (5 de 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precio total y límites: las tres cosas que se acuerdan»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precio total y límites: las tres cosas que se acuerdan»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ecepción en cuatro pasos: del saludo al acuerd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aso deja un dato que la cabina ya no tiene que adiv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r lo posible sin prometer lo imposible»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r lo posible sin prometer lo imposible»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hoja de recepción: siete renglones que sostienen el acuerdo»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hoja de recepción: siete renglones que sostienen el acuerdo»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elementos del acuerdo y cómo se dic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acuerda se escribe; lo que se dice, se dice sin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a expectativa no se puede cumplir» (2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a expectativa no se puede cumplir» (3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ontar la recepción de cuatro pasos en t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el guion de cuatro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a tarjeta: «hoy hacemos X; toma T minutos; cuesta P en total; si vemos algo que no cuadra, paramos y lo revisamos». Léelo en voz alta hasta que suene natural. Si alguna de las cuatro frases te da vergüenza decirla, el problema no es el guion: es lo que estás promet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ontar la recepción de cuatro pasos en t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ierra la lista de lo que incluye cada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los cinco servicios más vendidos, escribe los pasos, las zonas y los productos que entran, y una línea de lo que queda fuera. Esa lista es la que se muestra en recepción. Si dos personas del equipo la escriben distinto, todavía no hay alcance: hay cost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ontar la recepción de cuatro pasos en t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alcula el precio total y retira los «des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stituye cada «desde» por el total del servicio base y una nota de qué se cobra aparte. Comprueba que el número que dices en el mostrador es el mismo que aparece en el ticket. Un «desde» que luego crece es la causa más frecuente de reclamo en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ontar la recepción de cuatro pasos en t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Haz las dos preguntas de expec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le gustaría que pasara hoy?» y «¿qué no quiere que pase?». Se anotan en las palabras de la persona, no traducidas. Si la respuesta pide algo que el local no hace, se dice en ese momento y se ofrece lo que sí se pue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ontar la recepción de cuatro pasos en t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ierra con resumen y hoja de siete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e la hoja en voz alta y pide confirmación. Entrega el aviso de privacidad antes de recabar los datos y, si se anota información de salud, pide consentimiento expreso y por escrito. La hoja se guarda donde sólo la vea quien deba v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ontar la recepción de cuatro pasos en t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udita cinco hojas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mes, toma cinco hojas al azar y comprueba tres cosas: que tienen precio total, que dicen qué se dejó fuera y que tienen fecha de revisión. Anota cuántas fallan. Ese porcentaje es tu indicador de recepción, y baja más rápido que cualquier discurso de capac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ublicación que prometía una sola sesió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s inventados, sin datos de personas reales. Renata llega a un centro de estética con una publicación guardada: «piel de porcelana en una sola sesión». La recibe Mónica, que lleva dos horas de pie y quiere que la persona pase rápido. Le dice que sí, que se le queda increíble, y no menciona el precio total. Renata entiende que hoy sale sin man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ublicación que prometía una sola sesió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Dónde se rompió el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rompió en la cabina: se rompió en el mostrador. Nadie dijo que el servicio de hoy era una limpieza y que el manejo de manchas es otra valoración. Nadie preguntó qué esperaba. Nadie dijo el total. Cuando Renata pregunta por sus manchas al final, Mónica improvisa: «en unos días se le va». Esa frase no se puede comprobar y compromete al local con un resultado que no contr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ublicación que prometía una sola sesió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se rehí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ónica cambia el guion: «hoy hacemos limpieza e hidratación, toma cincuenta minutos y cuesta el total del menú; lo de la publicación es un tratamiento distinto que requiere valoración y no se hace en una sesión; si le parece, le agendo la valoración». Renata se decepciona un minuto, pero acepta. La hoja queda con las siete líneas y la fecha de revisión. Tres semanas después vuelve por la valoración: la expectativa corregida no perdió la venta, la ga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recepción antes de pasar a la cab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comprobaciones que se hacen en voz alta y en menos de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cir el monto total del servicio acordado, con lo que incluye y lo que se cobra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esde» informa el mínimo, no el total. La ley federal obliga a informar y respetar precios y condiciones y a mostrar de forma notoria el monto total a pagar (F-019 – LFPC, arts. 7 y 7 Bis;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ecio total visible y respetado; el mínimo del menú no sustituye el monto que se cobra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1-recepcion-y-acuerd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Hoy trabajamos hidratación y tono; no puedo asegurar que las manchas desaparezcan; lo revisamos en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scribe la acción, el margen y un punto de revisión, sin atribuir un resultado comprobable que el servicio no puede sostener. Las otras tres frases prometen resultados que el local no controla y que la información al consumidor no permite afirmar sin sustento (F-019, art. 32;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ructura del acuerdo: qué se hace, qué puede cambiar, qué no se asegura y cuándo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1-recepcion-y-acuerd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l precio que se informa debe ser el total a pagar y respetarse; los cargos no aceptados están prohibidos. Un «desde» aceptado no autoriza un cobro mayor (F-019 – LFPC, arts. 7, 7 Bis y 10;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formación del monto total y prohibición de cargos sin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1-recepcion-y-acuerd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sultado no sustituye la aceptación. La ley prohíbe prestar servicios adicionales que no fueron solicitados o aceptados de forma expresa, y aplicar cargos sin consentimiento previo (F-019 – LFPC, art. 10;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rvicios adicionales y cargos requieren aceptación expresa del consumi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1-recepcion-y-acuerd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ncuadre → «Hoy hacemos esto, toma este tiempo y cuesta esto en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ectativa → «¿Qué le gustaría que pasara y qué no quiere que p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cance → «Esto entra y esto no; si vemos algo raro, pa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tancia → «Le leo la hoja y me confirma que así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momentos, cuatro frases: si falta una, el acuerdo queda in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1-recepcion-y-acuerd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otal · exp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otal es lo que se cobra y se respeta; la información de salud es dato sensible y exige consentimiento expreso y por escrito, además del aviso de privacidad (F-021 – LFPDPPP, art. 8;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ecio total (F-019, arts. 7 y 7 Bis) y consentimiento expreso para datos sensibles (F-021, art.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1-recepcion-y-acuerd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precio total del servicio de hoy → Se acuerda y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e las manchas van a desaparecer con esta sesión → No se hace aqu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e el cambio varía y se revisa en cuatro semanas → Se dice sin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nombre del producto que se va a usar → Se acuerda y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 diagnóstico de lo que se ve en la piel → No se hace aqu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e si algo se ve distinto, el servicio se detiene → Se acuerda y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Que el resultado será permanente → No se hace aqu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cordar no es prometer: lo verificable se escribe, lo variable se explica y lo médico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1-recepcion-y-acuerd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e confirmo que con una sola sesión se le quitan las man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hí se promete un resultado que el servicio no controla. La información al consumidor debe ser veraz y comprobable y lo ofrecido obliga (F-019 – LFPC, arts. 32 y 42; consultado 2026-10-25); además, un cosmético no puede presentarse como solución de un padecimiento (F-002 – LGS, art. 414 Bis;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omesa de resultado frente a acuerdo de expec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1-recepcion-y-acuerd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el menú de servicios de tu local y busca cada «desde». Al lado, escribe el total real del servicio base y qué se cobra aparte. Después redacta la frase con la que hoy dirías un límite sin diagnosticar. Si no te sale, esa es la frase que hay que ensaya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frases forman el encuadre de la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rvicio se hace, cuánto tiempo toma, cuánto cuesta en total y qué se hace si algo aparece fuera de lo previsto. La cuarta es la que autoriza a detenerse sin que parezca un fr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desde» no sirve como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informa el mínimo y la persona escucha el total. La ley federal obliga a informar el monto total a pagar y a respetar las condiciones ofrecidas (F-019, arts. 7 y 7 Bis;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ice un resultado sin promet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la estructura: qué se hace hoy, qué puede cambiar y en qué margen, qué no se asegura y cuándo se revisa. Sin «garantizado», «permanente» ni «sin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scribe en la hoja de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echa y hora; qué pidió la persona; qué se acordó; qué se dejó fuera y por qué; precio total; quién atiende; cuándo se revisa. Siete renglones, leídos en voz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la persona pide un acto méd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clinar con claridad y derivar. La cirugía estética está reservada a profesionales con cédula de especialista y certificado vigente, en unidades con licencia sanitaria (F-027, arts. 272 Bis y 272 Bis 1;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1-recepcion-y-acuerdo]]></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907" r:id="rId1"/>
    <p:sldLayoutId id="2482002908" r:id="rId2"/>
    <p:sldLayoutId id="2482002909" r:id="rId3"/>
    <p:sldLayoutId id="248200291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496789fcc42202969f4e7eb51e7539959e983c4ebbb00b41.jpg"/>
  <Relationship Id="rId3" Type="http://schemas.openxmlformats.org/officeDocument/2006/relationships/hyperlink" Target="https://saludyestetica.lumbre.lat/object/sye-c15-r01-oa01-recepcion-y-acuerd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5-r01-oa01-recepcion-y-acuerdo" TargetMode="External"/>
  <Relationship Id="rId4" Type="http://schemas.openxmlformats.org/officeDocument/2006/relationships/hyperlink" Target="https://saludyestetica.lumbre.lat/object/sye-c15-r01-oa01-recepcion-y-acuerdo"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5-r01-oa01-recepcion-y-acuerdo" TargetMode="External"/>
  <Relationship Id="rId4" Type="http://schemas.openxmlformats.org/officeDocument/2006/relationships/hyperlink" Target="https://saludyestetica.lumbre.lat/object/sye-c15-r01-oa01-recepcion-y-acuerdo"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5-r01-oa01-recepcion-y-acuerdo" TargetMode="External"/>
  <Relationship Id="rId4" Type="http://schemas.openxmlformats.org/officeDocument/2006/relationships/hyperlink" Target="https://saludyestetica.lumbre.lat/object/sye-c15-r01-oa01-recepcion-y-acuerdo"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hyperlink" Target="https://saludyestetica.lumbre.lat/object/sye-c15-r01-oa01-recepcion-y-acuerdo" TargetMode="External"/>
  <Relationship Id="rId4"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1-recepcion-y-acuerdo" TargetMode="External"/>
  <Relationship Id="rId3" Type="http://schemas.openxmlformats.org/officeDocument/2006/relationships/notesSlide" Target="../notesSlides/notesSlide8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ep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uer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xpectativ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ime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vers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5-r01-oa01-recepcion-y-acuerd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a recepción de cuatro pasos que deje dichas y escritas cuatro cosas: qué incluye el servicio, qué queda fuera, cuánto se paga en total y qué se hace si algo cambia; distinguiendo lo que el establecimiento decide de lo que la ley federal obliga a inform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15. Convierte la recepción en un acuerdo verificable: encuadre, expectativa, alcance, precio total y constancia escrita. Incluye guion de frases, hoja de siete renglones y criterios para renegociar, posponer o declinar sin diagnosticar.]]></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cepción · expectativas · precio total · consentimiento · servicio al cliente · regi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epción y acuerdo de expectativas: la primera conversación decide el res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quipos de recepción y atención de salones, spas y centros de estética que reciben a la persona antes del servicio. Nivel intermedio. Material formativo: no sustituye la valoración de un profesional de la salud ni habilita para ejercer 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epción y acuerdo de expectativas: la primera conversación decide el res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seis cuarenta de la tarde de un sábado. En la recepción de un centro de estética hay cuatro personas esperando y una chica que llega corriendo, con veinticinco minutos de retraso y el teléfono en la mano. Muestra una publicación: «piel de porcelana en una sola sesión». Quien está en el mostrador sonríe, dice «sí, sí, se le queda increíble» y le pide que pa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epción y acuerdo de expectativas: la primera conversación decide el res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e dice cuánto va a costar en total, no le pregunta qué espera, no le explica que la sesión de hoy es una limpieza y que lo de la publicación es otra cosa. Cuando termina, la clienta pregunta cuándo se le van a ir las manchas. Nadie sabe qué contestar, porque nadie acordó nada. En los días siguientes hay un reclamo, un descuento a regañadientes y una reseña de una estrell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de eso pasó en la cabina: pasó en los cuatro minutos de recepción que nadie consideró parte del servic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cepción decide lo que la cabina ya no puede arregl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mayoría de los salones la recepción se organiza como una fila: llega la persona, se dice su nombre, se le pide que espere y se le indica dónde sentarse. Ese orden resuelve el flujo, pero no resuelve lo único que la recepción tiene que producir: que la persona y el establecimiento tengan la misma idea de lo que va a pasar. Cuando esas dos ideas no coinciden, el conflicto no nace en la cabina; nace en el mostrador, aunque estalle tres semanas después. Y casi nunca se debe a mala fe: se debe a que nadie dijo en voz alta qué incluye el servicio, cuánto cuesta completo y qué se hace si algo no sale como se esperab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cepción decide lo que la cabina ya no puede arregl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cepción tampoco es una venta ni un triaje. No es venta porque su producto no es el servicio adicional, sino la decisión informada; si al final la persona compra algo más, es consecuencia y no objetivo.]]></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triaje porque allí nadie clasifica enfermedades: se observa lo que se ve, se pregunta lo que cambia el servicio y se detiene si algo no cuadra. Una recepción bien hecha deja tres cosas: una expectativa dicha con palabras, un precio total aceptado y una constancia escri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cepción decide lo que la cabina ya no puede arregl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falta una de las tres, el servicio empieza con una deuda que alguien va a cobrar después, casi siempre en la caja o en una reseñ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cuadre: cuatro frases y una puerta abiert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uadre es el momento en que se explica en qué consiste la visita. Se resuelve con cuatro frases y no necesita discurso: qué servicio se va a realizar, cuánto tiempo toma, cuánto cuesta en total y qué se hace si durante el servicio aparece algo que no se esperaba. La cuarta frase es la que casi nadie dice y la que más problemas evita: «si vemos algo que no nos cuadra, paramos y lo revisamos antes de seguir». Con eso, detener el servicio deja de ser un fracaso y pasa a ser parte del trato. Y quien atiende deja de cargar con la decisión de seguir a cieg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cuadre: cuatro frases y una puerta abiert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uadre incluye también el derecho de la persona a no contestar. Una fórmula útil: «le voy a preguntar dos cosas para saber qué espera y qué no quiere que pase; si alguna le sobra, me dice y la dejamos». Esa puerta abierta no debilita la conversación: la sostiene, porque la persona deja de sentir que está siendo evaluada. Conviene añadir quién la va a atender, si habrá otra persona en la cabina y qué se espera de ella antes de empezar, como llegar sin maquillaje o con el cabello limpio. Esas condiciones son configurables por cada establecimiento; lo que no se configura es decirlas antes de cobr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cuadre: cuatro frases y una puerta abiert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3]]></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para personal de atención: cómo recibir y acordar un servicio de estética. No es asesoría legal ni capacitación clínica, no diagnostica y no sustituye la valoración de un profesional de la salud. Las obligaciones que se citan son federales y están fechadas; los requisitos locales de cada establecimiento se verifican con su autorid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cuadre: cuatro frases y una puerta abiert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3]]></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esde» no es un preci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menú que dice «facial desde $800» informa el mínimo, no el monto total a pagar. Antes de empezar hay que decir el total del servicio acordado y qué se cobra aparte. Después, agregar un servicio o un cargo sin aceptación expresa está prohibido por la ley federal de consum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cuadre: cuatro frases y una puerta abiert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3]]></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cuatro frase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no puedes decir en cuatro frases qué se hace, cuánto dura, cuánto cuesta y qué pasa si algo cambia, todavía no tienes una recepción: tienes un saludo. Escríbelas y pégalas en el mostrador hasta que salgan sin pens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precio total y límites: las tres cosas que se acuerd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cance se dice con verbos concretos y con una lista cerrada: qué zonas se trabajan, cuántos pasos tiene el servicio, qué producto se usa y qué queda fuera. «Facial completo» no es un alcance; «limpieza, exfoliación suave, extracción de comedones visibles, mascarilla e hidratación, sin aparatología» sí lo es. El precio tiene que ser el total a pagar y no un «des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precio total y límites: las tres cosas que se acuerd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Federal de Protección al Consumidor obliga a informar y respetar precios, tarifas, cantidades, calidades y condiciones (F-019 – LFPC, art. 7; consultado 2026-10-25) y a mostrar de forma notoria el monto total (F-019 – LFPC, art. 7 Bis; consultado 2026-10-25). Un «desde» no informa el monto total: informa el mínimo.]]></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límites son la otra mitad del acuerdo y se dicen sin diagnóstic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precio total y límites: las tres cosas que se acuerd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tablecimiento de estética no realiza actos quirúrgicos ni procedimientos invasivos; la ley federal reserva la cirugía estética a profesionales con cédula de especialista y certificado vigente, en unidades con licencia sanitaria (F-027 – LGS, arts. 272 Bis y 272 Bis 1; consultado 2026-10-25).]]></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ucido al mostrador: «esto que me pide no se hace aquí, y no porque no queramos, sino porque corresponde a un acto médico». Decir el límite a tiempo evita que la persona compre una expectativa que el local no puede cumplir y evita que quien atiende improvise para no perder la ven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precio total y límites: las tres cosas que se acuerdan]]></a:t>
            </a:r>
          </a:p>
        </p:txBody>
      </p:sp>
      <p:pic>
        <p:nvPicPr>
          <p:cNvPr id="3" name="" descr="Recepción en cuatro pasos: del saludo al acuerdo escrito">
            <a:hlinkClick r:id="rId3" tooltip="Recepción en cuatro pasos: del saludo al acuerdo escri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aso deja un dato que la cabina ya no tiene que adivin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5-r01-oa01-recepcion-y-acuerdo"/>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r lo posible sin prometer lo imposibl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xpectativa se puede describir sin garantizarla. La estructura es siempre la misma: qué se va a hacer hoy, qué puede cambiar y en qué margen, qué no se puede asegurar y cuándo se revisa. Por ejemplo: «hoy vamos a hidratar y a calmar la zona; muchas personas notan menos tirantez en los primeros días, aunque eso varía; no puedo asegurar que las manchas desaparezcan; lo revisamos en cuatro semanas y decidimos el siguiente paso». La frase no vende menos: vende con precisión. Y deja a la persona con algo que puede comprobar por sí misma, que es exactamente lo que hace que vuelv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r lo posible sin prometer lo imposibl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azón no es sólo prudencia comercial. La información dirigida al público debe ser veraz y comprobable (F-019 – LFPC, art. 32; consultado 2026-10-25), y lo ofrecido en la publicidad obliga a quien lo ofrece (F-019 – LFPC, art. 42; consultado 2026-10-25).]]></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terreno sanitario, la información sobre beneficios de empleo también debe ser comprobable (F-002 – LGS, art. 306 fr. I; consultado 2026-10-25), y un cosmético promovido como si resolviera un padecimiento puede ser objeto de aseguramiento (F-002 – LGS, art. 414 Bis; consultado 2026-10-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r lo posible sin prometer lo imposibl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omesa dicha en el mostrador tiene el mismo problema que un anuncio: si no se puede comprobar, se convierte en una deu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r lo posible sin prometer lo imposi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mostrador y respuesta acordada. La última columna dice qué queda escrito; sin registro, la respuesta se pier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3]]></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409825"/>
                <a:gridCol w="3657600"/>
                <a:gridCol w="2047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 en recep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 con una publicación que promete «una sol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uestra el alcance real de hoy y se dice qué parte de esa promesa no se puede soste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rrección hecha y la alternativa ofre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el precio y el menú dice «des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alcula el total del servicio acordado, con lo incluido y lo que se cobra 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total y conceptos inclu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3]]></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409825"/>
                <a:gridCol w="3657600"/>
                <a:gridCol w="2047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 en recep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un servicio extra durante la 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tiza, se explica el tiempo adicional y se aplica sólo si lo acepta de forma exp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ción o rechazo del servicio ex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ciona un padecimiento que nadie le pregunt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gistra en sus palabras, se pregunta si algo de eso cambia el servicio y no se inda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textual y la decisión to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3]]></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409825"/>
                <a:gridCol w="3657600"/>
                <a:gridCol w="2047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 en recep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 que se le asegure que el cambio será perman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xplica qué puede cambiar, qué no se puede asegurar y cuándo se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xplicación dada y la fecha de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 tarde y hay otra cita esper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ice el tiempo real disponible y se ofrece mover el servicio o reducir el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acordó y la hora de 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de recepción: siete renglones que sostienen el acuer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oja, física o digital, con siete renglones basta: fecha y hora; qué pidió la persona, en sus palabras; qué se acordó hacer hoy; qué se dejó fuera y por qué; precio total y forma de pago; quién atiende y quién más estará presente; cuándo se revisa. Se lee en voz alta al final y la persona confirma. Ese gesto de treinta segundos es el que convierte una conversación amable en un acuerdo verificable, y es lo que permite responder con datos cuando alguien pregunta, días después, qué se le hizo. También protege a quien atiende: si el reclamo llega, no se discute de memor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de recepción: siete renglones que sostienen el acuer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contiene datos personales y, si se anota información de salud, datos sensibles. Al recabarlos hay que poner a disposición el aviso de privacidad con los contenidos que la ley federal exige (F-021 – LFPDPPP, arts.]]></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5 y 16; consultado 2026-10-25), y si se registra información de salud el consentimiento tiene que ser expreso y por escrito (F-021 – LFPDPPP, art. 8; consultado 2026-10-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de recepción: siete renglones que sostienen el acuer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ráctica: no se copia un diagnóstico, se copia lo que la persona dijo («refiere que el producto le ardió»), y se deja fuera todo lo que no cambie el servicio. El soporte, el tiempo de conservación y quién puede leer la hoja son configurables por cada establecimien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de recepción: siete renglones que sostienen el acuerdo]]></a:t>
            </a:r>
          </a:p>
        </p:txBody>
      </p:sp>
      <p:pic>
        <p:nvPicPr>
          <p:cNvPr id="3" name="" descr="Cuatro elementos del acuerdo y cómo se dicen">
            <a:hlinkClick r:id="rId3" tooltip="Cuatro elementos del acuerdo y cómo se dicen"/>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acuerda se escribe; lo que se dice, se dice sin promet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5-r01-oa01-recepcion-y-acuerdo"/>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expectativa no se puede cumpl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s las expectativas se pueden cumplir, y la recepción es el mejor lugar para descubrirlo. Hay tres salidas y conviene tenerlas separadas. Primera: renegociar, ofreciendo lo que sí se puede hacer hoy y diciendo con claridad qué queda para después. Segunda: posponer, cuando lo que se observa no coincide con lo que se esperaba o hay una razón para no empezar. Tercera: declinar y derivar, cuando lo que se pide es un acto que no corresponde al establecimiento. Las tres se dicen sin humillar y sin diagnosticar: se describe lo observado, se explica la decisión y se ofrece la alternativa real que exis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expectativa no se puede cumpl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hace es presionar. La ley federal prohíbe las prácticas coercitivas y los cargos o servicios adicionales sin consentimiento expreso (F-019 – LFPC, art.]]></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0; consultado 2026-10-25), y la autoridad de consumo reconoce el derecho a la información, a elegir, a la seguridad y calidad, a no ser discriminado y a la compensación (F-020 – PROFECO, derechos básicos; consultado 2026-10-2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expectativa no se puede cumpl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o» dicho a tiempo, con alternativa y registrado, cuesta menos que un «sí» que después hay que reparar. La política de compensación es configurable por cada establecimiento; la obligación de no cobrar lo que no fue aceptado, n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expectativa no se puede cumplir · Procedimiento: montar la recepción de cuatro pasos en tu local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l guion de cuatro fras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tarjeta: «hoy hacemos X; toma T minutos; cuesta P en total; si vemos algo que no cuadra, paramos y lo revisamos». Léelo en voz alta hasta que suene natural. Si alguna de las cuatro frases te da vergüenza decirla, el problema no es el guion: es lo que estás prometien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expectativa no se puede cumplir · Procedimiento: montar la recepción de cuatro pasos en tu local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la lista de lo que incluye cada servici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os cinco servicios más vendidos, escribe los pasos, las zonas y los productos que entran, y una línea de lo que queda fuera. Esa lista es la que se muestra en recepción. Si dos personas del equipo la escriben distinto, todavía no hay alcance: hay costumb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expectativa no se puede cumplir · Procedimiento: montar la recepción de cuatro pasos en tu local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el precio total y retira los «des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ye cada «desde» por el total del servicio base y una nota de qué se cobra aparte. Comprueba que el número que dices en el mostrador es el mismo que aparece en el ticket. Un «desde» que luego crece es la causa más frecuente de reclamo en ca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expectativa no se puede cumplir · Procedimiento: montar la recepción de cuatro pasos en tu local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las dos preguntas de expectativ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e gustaría que pasara hoy?» y «¿qué no quiere que pase?». Se anotan en las palabras de la persona, no traducidas. Si la respuesta pide algo que el local no hace, se dice en ese momento y se ofrece lo que sí se puede hac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expectativa no se puede cumplir · Procedimiento: montar la recepción de cuatro pasos en tu local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resumen y hoja de siete renglon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 la hoja en voz alta y pide confirmación. Entrega el aviso de privacidad antes de recabar los datos y, si se anota información de salud, pide consentimiento expreso y por escrito. La hoja se guarda donde sólo la vea quien deba verl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expectativa no se puede cumplir · Procedimiento: montar la recepción de cuatro pasos en tu local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udita cinco hojas al m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mes, toma cinco hojas al azar y comprueba tres cosas: que tienen precio total, que dicen qué se dejó fuera y que tienen fecha de revisión. Anota cuántas fallan. Ese porcentaje es tu indicador de recepción, y baja más rápido que cualquier discurso de capacita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expectativa no se puede cumplir · Caso trabajado: la publicación que prometía una sola sesión (caso ficticio) · Paso 1 de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hecho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sin datos de personas reales. Renata llega a un centro de estética con una publicación guardada: «piel de porcelana en una sola sesión». La recibe Mónica, que lleva dos horas de pie y quiere que la persona pase rápido. Le dice que sí, que se le queda increíble, y no menciona el precio total. Renata entiende que hoy sale sin manch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expectativa no se puede cumplir · Caso trabajado: la publicación que prometía una sola sesión (caso ficticio) · Paso 2 de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se rompió el acuerd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rompió en la cabina: se rompió en el mostrador. Nadie dijo que el servicio de hoy era una limpieza y que el manejo de manchas es otra valoración. Nadie preguntó qué esperaba. Nadie dijo el total. Cuando Renata pregunta por sus manchas al final, Mónica improvisa: «en unos días se le va». Esa frase no se puede comprobar y compromete al local con un resultado que no control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expectativa no se puede cumplir · Caso trabajado: la publicación que prometía una sola sesión (caso ficticio) · Paso 3 de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rehíz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ónica cambia el guion: «hoy hacemos limpieza e hidratación, toma cincuenta minutos y cuesta el total del menú; lo de la publicación es un tratamiento distinto que requiere valoración y no se hace en una sesión; si le parece, le agendo la valoración». Renata se decepciona un minuto, pero acepta. La hoja queda con las siete líneas y la fecha de revisión. Tres semanas después vuelve por la valoración: la expectativa corregida no perdió la venta, la ganó.]]></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expectativa no se puede cumplir]]></a:t>
            </a:r>
          </a:p>
        </p:txBody>
      </p:sp>
      <p:pic>
        <p:nvPicPr>
          <p:cNvPr id="3" name="" descr="Checklist de recepción antes de pasar a la cabina">
            <a:hlinkClick r:id="rId3" tooltip="Checklist de recepción antes de pasar a la cabina"/>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comprobaciones que se hacen en voz alta y en menos de cinco minut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5-r01-oa01-recepcion-y-acuerdo"/>
              </a:rPr>
              <a:t><![CDATA[Ver imagen original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brar con «desde» y completar en la caja. El «desde» informa el mínimo y el cliente escucha el total. Además de romper la confianza, incumple la obligación federal de informar el monto total a pagar (F-019 – LFPC, art. 7 Bis; consultado 2026-10-25).]]></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para no perder la venta. Es la salida más rápida y la más cara: la promesa se convierte en obligación y la información al consumidor debe ser veraz y comprobable (F-019 – art. 32; F-002 – LGS, art. 306 fr. I; consultado 2026-10-25). Lo que no se puede comprobar se retira del gu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regar un servicio extra y cobrarlo al final. Aunque haya salido bien, no fue aceptado de forma expresa. La ley prohíbe prestar servicios adicionales no solicitados y aplicar cargos sin consentimiento (F-019 – LFPC, art. 10; consultado 2026-10-25). Se cotiza antes y se registra la aceptación.]]></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ibir sin preguntar qué espera la persona. Sin esa pregunta, el servicio se diseña sobre lo que el local supone. La persona evalúa el resultado contra una expectativa que nunca dijo y que nadie corrigió; el reclamo llega cuando ya no hay nada que ajust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un resultado que el servicio de hoy no puede dar, se dice antes de empezar y se ofrece la alternativa real, no una promes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cio que se va a cobrar no es el que aparece en el menú, se explica el total y el motivo antes de aplicar el servici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un servicio adicional, se cotiza, se dice el tiempo extra y se aplica sólo con aceptación expresa registrad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 que se observa no coincide con lo que la persona esperaba o hay una razón para no empezar, se pospone y se explica; no se improvi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 que se pide es un acto médico o invasivo, se declina y se deriva: no corresponde al establecimiento (F-027; consultado 2026-10-25).]]></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menciona información de salud que se va a guardar, se pide consentimiento expreso y por escrito y se entrega el aviso de privacidad (F-021; consultado 2026-10-2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3]]></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cuatro momentos en los que la recepción debe detenerse y cambiar de decisión. Primero: cuando lo que la persona pide es un acto reservado a profesionales de la salud, como una cirugía estética o un procedimiento invasivo; se declina con claridad y se deriva (F-027 – LGS, arts. 272 Bis y 272 Bis 1; consultado 2026-10-25). Segundo: cuando lo que se observa en la zona a trabajar no coincide con lo que se esperaba y no hay certeza de que el servicio pueda hacerse con seguridad; se pospone y se anota lo observado tal como es, sin ponerle nombr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3]]></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rcero: cuando aparece dolor intenso, una herida que supura, fiebre o una reacción que se extiende; no es un asunto de estética y se busca valoración médica. Cuarto: cuando la persona no puede dar su consentimiento por sí misma; no se resuelve en el mostrador: se consulta el protocolo del establecimiento y la normativa aplicable, que esta lección no verifica. En todos los casos se registra la decisión, quién la tomó y qué alternativa se ofreció. Esta lección no diagnostica ni indica tratamientos y no sustituye la valoración de un profesional de la salu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enú dice «facial desde $800». Una persona pregunta cuánto va a pagar. ¿Qué falta para que la información sea sufici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el «desde» ya informa el precio y es lo que se cobr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r el monto total del servicio acordado, con lo que incluye y lo que se cobra apart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r el precio más alto del menú para que no haya reclamo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le que consulte la página web antes de decidi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frases es un acuerdo de expectativa y no una promes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esta sesión se le quitan las manch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garantizo que va a salir encantada.»]]></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oy trabajamos hidratación y tono; no puedo asegurar que las manchas desaparezcan; lo revisamos en cuatro semana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permanente, no va a necesitar nada má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persona acepta el precio «desde» al inicio, el establecimiento puede cobrar el total que resulte al final sin avis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durante la recepción la persona pide un servicio extra, puede realizarse y cobrarse siempre que el resultado quede bie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momento de la recepción con la frase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cuadre]]></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xpectativ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lcanc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stancia]]></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le gustaría que pasara y qué no quiere que pas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o entra y esto no; si vemos algo raro, param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leo la hoja y me confirma que así e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oy hacemos esto, toma este tiempo y cuesta esto en tota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ecio que se informa antes de empezar es el monto ___ a pagar, no el «desde» del menú. Si la persona menciona información de salud que se va a guardar, se pide consentimiento ___ y por escri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corresponde hacer con ella en la recepció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cuerda y se escrib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ice sin promete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hace aquí]]></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recio total del servicio de hoy]]></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e las manchas van a desaparecer con esta ses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e el cambio varía y se revisa en cuatro seman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nombre del producto que se va a usa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diagnóstico de lo que se ve en la piel]]></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e si algo se ve distinto, el servicio se detien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Que el resultado será permanente]]></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recepción compromete al local con algo que no puede sostener.]]></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digo qué servicio es, cuánto dura y cuánto cuesta en total.]]></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pregunto qué espera y qué no quiere que pase.]]></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confirmo que con una sola sesión se le quitan las mancha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explico qué se hace si algo se ve distint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 leo la hoja y le pido que confirm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5-r01-oa01-recepcion-y-acue-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5-r01-oa01-recepcion-y-acue-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5-r01-oa01-recepcion-y-acue-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5-r01-oa01-recepcion-y-acue-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5-r01-oa01-recepcion-y-acue-ex0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5-r01-oa01-recepcion-y-acue-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5-r01-oa01-recepcion-y-acue-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5-r01-oa01-recepcion-y-acue-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recibir a una persona, acordar en voz alta qué se hace, qué no, cuánto cuesta y cuándo se revisa, y dejarlo en una hoja de siete renglones.]]></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os cuatro elementos y al procedimiento; reescribe el guion con el precio total y la frase de límite antes de continu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el menú de servicios de tu local y busca cada «desde». Al lado, escribe el total real del servicio base y qué se cobra aparte. Después redacta la frase con la que hoy dirías un límite sin diagnosticar. Si no te sale, esa es la frase que hay que ensayar esta seman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recep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3]]></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609850"/>
                <a:gridCol w="5505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uad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ace, cuánto dura, cuánto cuesta y qué pasa si algo camb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info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nto total a pagar, nunca el «des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ct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pera la persona, en su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orresponde a un acto médico se der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de siete renglones leída y confir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recep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5-r01-oa01-recepcion-y-acuerdo"/>
              </a:rPr>
              <a:t><![CDATA[Abrir el juego en el O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strado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frases forman el encuadre de la recep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strado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rvicio se hace, cuánto tiempo toma, cuánto cuesta en total y qué se hace si algo aparece fuera de lo previsto. La cuarta es la que autoriza a detenerse sin que parezca un fracas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strado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desde» no sirve como preci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strado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informa el mínimo y la persona escucha el total. La ley federal obliga a informar el monto total a pagar y a respetar las condiciones ofrecidas (F-019, arts. 7 y 7 Bis; consultado 2026-10-2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strado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ice un resultado sin prometerl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strado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a estructura: qué se hace hoy, qué puede cambiar y en qué margen, qué no se asegura y cuándo se revisa. Sin «garantizado», «permanente» ni «sin riesgo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strado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scribe en la hoja de recep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strado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echa y hora; qué pidió la persona; qué se acordó; qué se dejó fuera y por qué; precio total; quién atiende; cuándo se revisa. Siete renglones, leídos en voz alt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strado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la persona pide un acto médic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strado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clinar con claridad y derivar. La cirugía estética está reservada a profesionales con cédula de especialista y certificado vigente, en unidades con licencia sanitaria (F-027, arts. 272 Bis y 272 Bis 1; consultado 2026-10-2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cepción no es el trámite previo al servicio: es la parte del servicio donde se decide qué va a entender la persona. Cuatro frases de encuadre, dos preguntas de expectativa, una lista cerrada de alcance, el precio total y una hoja de siete renglones leída en voz alta convierten una conversación amable en un acuerdo verificable. Los límites se dicen antes, no después: lo que corresponde a un acto médico se declina y se deriva (F-027; consultado 2026-10-25), y lo que se guarda sobre la salud de la persona exige aviso de privacidad y consentimiento expreso y por escrito (F-021; consultado 2026-10-25).]]></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siguiente: escribe tu guion de cuatro frases y tu hoja de siete renglones, pruébalos con las próximas cinco personas que lleguen y lleva esas hojas a la lección 2, donde se aprende a comunicar el resultado posible sin prometer el imposible. Esta lección describe obligaciones federales y prácticas de establecimiento según la fuente indicada en cada afirmación. Los requisitos de apertura, sanitarios y fiscales dependen de su municipio o alcaldía y de su entidad federativa: verifique los suyos con la autoridad correspondiente. Nada de este curso sustituye la valoración de un profesional de la salud.]]></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s. 7, 7 Bis, 10, 32, 42 y 57 (texto vigente, última reforma DOF 12-12-2025) · consulta: 2026-10-25 · alcance: Federal, relaciones de consumo. Obliga a informar precios y el monto total, prohíbe servicios y cargos sin consentimiento y exige información veraz y comprobable. No se citan montos de multas: no verificado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Federal, autoridad de protección al consumidor. Divulgación oficial de los derechos: información, educación, elección, seguridad y calidad, no discriminación, compensación y protección. Para la redacción normativa se usa F-01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ey Federal de Protección de Datos Personales en Posesión de los Particulares, DOF 20 de marzo de 2025: principios (art. 5), datos sensibles y consentimiento expreso por escrito (art. 8), aviso de privacidad (arts. 15 y 16) · https://www.ordenjuridico.gob.mx/Documentos/Federal/html/wo125102.html · consulta: 2026-10-25 · alcance: Federal, particulares. La ley de 2010 está abrogada por transitorio expreso. No se nombra autoridad sucesora: no verificada. La implementación concreta la define cada establecimient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2 · Ley General de Salud, publicidad sanitaria (arts. 300, 301, 301 bis, 306 y 304) y aseguramiento de productos engaño (art. 414 Bis), texto vigente a 15-01-2026 · consulta: 2026-10-25 · alcance: Federal. Exige que la información sobre beneficios de empleo sea comprobable y permite asegurar cosméticos publicitados como medicamentos. No se cita el Reglamento de Publicidad: no se abrió.]]></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1-recepcion-y-acuerdo"/>
              </a:rPr>
              <a:t><![CDATA[Recepción y acuerdo de expectativas: la primera conversación decide el r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7 · Ley General de Salud, profesionales de la salud y cirugía estética: arts. 83, 198 fr. V, 200, 272 Bis, 272 Bis 1 y 272 Bis 2 · consulta: 2026-10-25 · alcance: Federal. Reserva la cirugía plástica, estética y reconstructiva a profesionales con cédula de especialista y certificado vigente, en unidades con licencia sanitaria. No se afirma que un curso habilite para ejercer.]]></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2026-10-26T03:50:34Z</dcterms:created>
  <dcterms:modified xsi:type="dcterms:W3CDTF">2026-10-26T03:50:34Z</dcterms:modified>
  <dc:title>Recepción y acuerdo de expectativas: la primera conversación decide el resto</dc:title>
  <dc:description>Presentación editable del OA «Recepción y acuerdo de expectativas: la primera conversación decide el resto». Enlace: https://saludyestetica.lumbre.lat/object/sye-c15-r01-oa01-recepcion-y-acuerdo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