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presProps" Target="presProps.xml"/>
  <Relationship Id="rId92" Type="http://schemas.openxmlformats.org/officeDocument/2006/relationships/viewProps" Target="viewProps.xml"/>
  <Relationship Id="rId9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5-registro-de-la-aten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istrar la atención prestada»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istrar la atención prestada»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istrar la atención prestada»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qué sirve un registro de atención, y para qué no»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qué sirve un registro de atención, y para qué no»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seis renglones de una constancia verificable» (2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seis renglones de una constancia verificable» (3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seis renglones de una constancia verificable» (4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seis renglones de una constancia verificable» (5 de 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escribe: en caliente, en llano y sin interpretación»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escribe: en caliente, en llano y sin interpretación»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momentos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escribe en cada uno, y quién lo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atos se guardan, quién los ve y durante cuánto tiempo»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atos se guardan, quién los ve y durante cuánto tiempo»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usa el registro: trazabilidad, revisión y traspaso»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usa el registro: trazabilidad, revisión y traspaso»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usos, cuatro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necesita estar escrito para que cada uso funci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errores que vacían el registro de contenido»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tu registro 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os seis renglones y ponles un ejempl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echa y horas con quién atendió; qué se hizo; producto con lote; observación; acuerdos; y qué sigue. Para cada uno redacta una línea de ejemplo tomada de un servicio real que diste esta semana: el formato se entiende escribiéndolo, no leyénd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tu registro 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efine la manera de anotar lo obser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sta de lenguaje permitido: colores, texturas, temperatura percibida, reacción de la persona, qué se hizo entonces. Lista de lenguaje prohibido: nombres de condiciones, «parece», «probable», «es alérgica». Pégala junto al lugar donde se escribe l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tu registro 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Fija las convenciones de vac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aya si no aplica, «rehusó» si la persona no quiso darlo, «no se preguntó» si faltó la pregunta, y la hora en que se anotó. Sin esas tres marcas, un blanco se lee comoquiera y el registro deja de ser prueba de tu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tu registro 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cta con el establecimiento el arch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solo lugar, acceso por rol, cómo se corrige una nota, quién puede leerla y durante cuánto tiempo se conserva: configurable por cada establecimiento. Y dos líneas que no se negocian: el aviso de privacidad al recabar datos y el consentimiento expreso y por escrito si se archiva información de salud (F-021, arts. 5, 8, 15 y 16;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tu registro 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Separa los renglones que se guardan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aceptación de datos sensibles, la conformidad del servicio y, si existe, la autorización de imagen. Van en bloque propio, con su fecha y su firma, no mezclados en el comentario del servicio, para poder mostrarlos o retirarlos sin tocar e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ontar tu registro 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el mes con tres cont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bservaciones registradas, posposiciones con su tipo de motivo y reacciones por producto y lote. Esos tres números son la base para decidir si se cambia un producto, si se ajusta la manera de trabajar o si hace falta volver a formar al equipo; y la prueba de que el registro se está us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lote que nadie anotó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inventados, sin datos de ninguna persona real. Tomás atiende en un centro pequeño y anota los servicios en una libreta de caja: nombre, servicio y importe. En tres semanas, cuatro personas coinciden en decir que les quedó una zona roja y ardiente después del mismo procedimiento. Ninguna nota dice qué producto se usó ni con qué lote, y dos de las cuatro están escritas al día siguiente con la fórmula «sin nove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lote que nadie anotó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Dónde se ro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la quinta persona reclama, el local no puede decir si los cuatro casos anteriores existieron, si alguien observó algo parecido ni si todos se atendieron con el mismo envase. La conversación se va al terreno de las versiones. Tomás revisa el inventario: quedan frascos de un lote abierto esa semana, comprado con descuento y sin el instructivo que la etiqueta debía traer. Sin registro no hay forma de relacionar un caso con un producto ni de defender el propio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lote que nadie anotó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rehizo y qué se obtu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ibreta de caja se retira del servicio. Cada atención deja seis renglones, escritos antes de recibir a la siguiente persona: qué se hizo y qué se dejó fuera, producto y lote copiado del envase, observación en lenguaje llano, acuerdos con hora, y qué sigue con fecha. Las informaciones de salud y las imágenes quedan en bloque propio, con su consentimiento expreso y por escrito (F-021, art. 8; consultado 2026-10-25). Al cierre del primer mes hay conteo de observaciones por producto, y el envase sin instructivo ya no está en el es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l cerrar l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hacen en el momento, antes de recibir a la siguiente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nombre del producto y su lote, copiados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el lote, tres casos con el mismo producto son tres discusiones separadas; con él, son un patrón. La observación y el nombre de quien atendió son necesarios, pero no vinculan con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claración de lote es un requisito del etiquetado cosmético (F-004, cl. 5.1.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5-registro-de-la-atenc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fiere que con el producto anterior le ardió el cuello dos días; se muestra la etiqueta y se acuerda probar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vertir el relato en «es alérgica» es emitir un criterio sanitario que no corresponde. La versión útil describe el hecho, lo que ella dijo y qué se hizo con eso; y si ese dato de salud queda archivado, requiere consentimiento expreso y por escrito (F-021, arts. 5 y 8;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echo observable, en sus palabras, con la consecuencia en el servicio; sin nombre de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5-registro-de-la-atenc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documenta un servicio, un producto, una observación y un acuerdo. No es un expediente clínico, no se construye con criterios de atención sanitaria y nunca se escribe como si identificara un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usos del registro: trazabilidad, continuidad, descargo y revisión; ninguno es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5-registro-de-la-atenc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í: soporte, ubicación, accesos y plazo de conservación son decisiones del establecimiento, ligadas a sus finalidades declaradas. Lo que no se decide ahí es la entrega del aviso de privacidad ni el consentimiento expreso y por escrito para datos sensibles (F-021, arts. 5, 8, 15 y 16;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pa C para la logística del archivo; capa B para finalidad, aviso y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5-registro-de-la-aten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mbre del producto y lote → Trazabilidad: relacionar un caso con un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se hizo y qué se dejó fuera → Continuidad: no repetir lo que ya dio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servación, acuerdos y hora → Descargo: una versión escrita frente a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ipo de motivo de posposición → Revisión: decidir con conteos, no con impr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renglón existe para que alguien pueda hacer algo después sin preguntarte a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5-registro-de-la-atenc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urante ·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cribir después convierte la nota en una versión; reescribir el relato en una interpretación ajena convierte el dato personal en un antecedente sanitario que nadie firmó (F-021, arts. 5 y 8;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temporaneidad del registro y respeto del relato lit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5-registro-de-la-atenc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é se hizo y qué se dejó fuera → Va en la nota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ombre del producto y su lote → Va en la nota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ora de inicio y de salida y quién atendió → Va en la nota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Información de salud que se va a archivar → Se guarda aparte con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utorización para tomar y guardar fotografías → Se guarda aparte con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nombre de una condición que la persona no mencionó → No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Un comentario sobre la vida privada de la persona → No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destinos distintos para información distinta; mezclarlos es el error más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5-registro-de-la-atenc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Escribo «probable dermatitis de contacto» para explicar el r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 renglón afirma una condición que nadie aquí puede afirmar y contamina de interpretaciones un registro que debía describir. Lo correcto: rojo observado, consecuencia en el servicio, y la nota de que se pospuso o se ofreció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bservación se describe; el nombre de una condición no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4-r01-oa05-registro-de-la-atenc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Busca las últimas tres notas que escribiste y contesta con honestidad: ¿están escritas en el momento?, ¿dice cada una qué producto y qué lote?, ¿hay alguna línea que nombre una condición? Cada respuesta negativa es un renglón por corregir antes de la próxim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registro 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registro 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preguntas debe responder una nota 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hizo y qué se dejó fuera, con qué producto y de qué lote, qué se observó y qué se acordó, y qué sigue con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anota lo que la persona contó sobre su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sus palabras, con la marca «refiere que», y con la consecuencia que tuvo en el servicio. Nunca convertido en diagnóstico ni en nombre de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 tanto el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lo único que relaciona un caso con un envase. Con el lote, tres reclamos similares son un patrón que se puede revisar; sin él, son tres versiones enfren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decide con el establecimiento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l establecimiento: soporte, lugar, accesos, corrección y plazo. No se decide ahí: la entrega del aviso de privacidad y el consentimiento expreso y por escrito para datos sen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4-r01-oa05-registro-de-la-atencion]]></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10).]]></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10).]]></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10).]]></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10).]]></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10).]]></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10).]]></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8 de 10).]]></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9 de 10).]]></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10 de 10).]]></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8706" r:id="rId1"/>
    <p:sldLayoutId id="2481998707" r:id="rId2"/>
    <p:sldLayoutId id="2481998708" r:id="rId3"/>
    <p:sldLayoutId id="248199870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f2e922b2aac24ff1436d9399f7181e46543b4c008bb00c41.jpg"/>
  <Relationship Id="rId3" Type="http://schemas.openxmlformats.org/officeDocument/2006/relationships/hyperlink" Target="https://saludyestetica.lumbre.lat/object/sye-c14-r01-oa05-registro-de-la-aten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4-r01-oa05-registro-de-la-atencion" TargetMode="External"/>
  <Relationship Id="rId4" Type="http://schemas.openxmlformats.org/officeDocument/2006/relationships/hyperlink" Target="https://saludyestetica.lumbre.lat/object/sye-c14-r01-oa05-registro-de-la-atencion"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4-r01-oa05-registro-de-la-atencion" TargetMode="External"/>
  <Relationship Id="rId4" Type="http://schemas.openxmlformats.org/officeDocument/2006/relationships/hyperlink" Target="https://saludyestetica.lumbre.lat/object/sye-c14-r01-oa05-registro-de-la-atencion"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4-r01-oa05-registro-de-la-atencion" TargetMode="External"/>
  <Relationship Id="rId4" Type="http://schemas.openxmlformats.org/officeDocument/2006/relationships/hyperlink" Target="https://saludyestetica.lumbre.lat/object/sye-c14-r01-oa05-registro-de-la-atencion" TargetMode="External"/>
  <Relationship Id="rId5"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hyperlink" Target="https://saludyestetica.lumbre.lat/object/sye-c14-r01-oa05-registro-de-la-atencion" TargetMode="External"/>
  <Relationship Id="rId4"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4-r01-oa05-registro-de-la-atencion" TargetMode="External"/>
  <Relationship Id="rId3" Type="http://schemas.openxmlformats.org/officeDocument/2006/relationships/notesSlide" Target="../notesSlides/notesSlide8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ist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en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ta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4-r01-oa05-registro-de-la-aten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constancia verificable de qué servicio se hizo, con qué producto y lote, qué se observó, qué se acordó y qué sigue, y saber para qué sirve ese registro y para qué n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cinco del curso 14: los seis renglones de un registro de atención, cómo escribirlos en caliente sin interpretaciones, qué datos se guardan aparte y cómo se usa el registro para trazabilidad, revisión y mejo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gistro · trazabilidad · lote · observación · datos persona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la atención prestad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l de estética que atiende clientes directamente: cabinas, salones, barberías, mesas de uñas y servicio a domicilio. Nivel intermedio; recomendable el curso 13 y las lecciones 1 a 4 de este curso. Material formativo: no sustituye la valoración de un profesional de la salud ni otorga habilitación alg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la atención prestad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rtes de noviembre entra una persona a reclamar: dice que la zona donde se trabajó amaneció distinta y que lleva cinco días así. ¿Qué puede mostrar el establecimiento? En la mayoría de los casos, tres cosas inútiles: la agenda con el nombre y la hora, el ticket de la caja y la versión de quien atendió, que a esa altura ya no recuerda si usó el producto nuevo o el de siemp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la atención prestad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de atención resuelto cambia la escena por completo: hay una línea escrita esa misma tarde, con la hora, con el nombre del producto y su lote, con lo que se observó en la zona antes de empezar y con lo que se acordó en voz alta. No es burocracia ni desconfianza: es la única versión de lo que pasó que sobrevive a la memoria de las dos partes. Y tiene un segundo uso, menos evidente, que en este oficio pesa tanto como el primero: cuando algo anda mal con un producto, el lote registrado es lo que permite relacionar un caso con un envase en lugar de con una sospec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la atención prestad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los seis renglones, cómo escribirlos sin meter interpretaciones que nadie puede sostener, qué se guarda aparte y qué se hace con todo eso al final del 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un registro de atención, y para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de atención cumple cuatro trabajos. Sostiene la continuidad del servicio: quien atiende el jueves puede leer lo que hizo quien atendió el mes pasado y no repetir un producto que ya dio problema. Habilita la trazabilidad del producto: con el lote anotado, un caso se puede conectar con un envase y con otras personas atendidas el mismo día. Sirve de descargo documentado ante un reclamo, porque opone una nota escrita a una versión recordada. Y alimenta la revisión del local: cuántas veces se pospuso, con qué motivo, cuántas reacciones se observaron en un mismo produc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un registro de atención, y para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tiene cuatro usos prohibidos, que conviene enunciar porque están a la vista en el sector. No es un archivo de diagnósticos: aquí nadie registra enfermedades ni interpreta señales.]]></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expediente clínico, y la diferencia no es cosmética: un expediente documenta una atención sanitaria con criterios sanitarios, y un registro de estética documenta un servicio, un producto y un acuer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un registro de atención, y para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base de datos comercial ni material de redes: una nota de atención convertida en antes y después sin la conversación debida es un problema de otra materia. Y no es un cuaderno colectivo donde se comenta a la persona: eso convierte un dato personal en chisme con let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renglones de una constancia verificabl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glón uno: fecha, hora de inicio y de salida, y nombre de quien prestó el servicio. Renglón dos: qué se hizo, dicho como se acordó, no como figura en el catálogo: «exfoliación mecánica en rostro, se dejó fuera la zona de mandíbula». Renglón tres: con qué, y aquí el nivel de detalle decide la utilidad del registro: nombre del producto y lote tal como aparecen en el envase, porque es lo único que permite seguirle la pista a un frasco (F-004 – NOM-141-SSA1/SCFI-2012, cl. 5.1.7; consultado 2026-10-25). Renglón cuatro: qué se observó antes y durante, en lenguaje llano y sin nombr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renglones de una constancia verificabl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glón cinco: qué se acordó. Aquí entran las cosas que casi nadie escribe: que se dijo el precio total, que la persona pidió que no se le tomara fotografía, que se le ofreció posponer y aceptó otra fecha, que se le indicó que podía consultar a un profesional de la salud y qué respondió. Renglón seis: qué sigue, con fecha: la próxima cita, el producto que se va a suspender de usar en esa zona hasta revisar, la nota que se le dejó al establecimiento. Seis renglones, cuatro minutos, y una constancia que otra persona puede releer dentro de un año sin necesidad de que tú estés presente para explicar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renglones de una constancia verificabl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esta lección y qué no e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seña a dejar constancia verificable de un servicio de estética: hecho, producto, observación y acuerdo. No es un modelo de expediente clínico ni una guía de archivística sanitaria, y no dice qué conservar por obligación legal. Material formativo; no sustituye la valoración de un profesional de la salu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renglones de una constancia verificabl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no es un archivo de diagnóstico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escriben nombres de condiciones, interpretaciones de señales ni conclusiones sobre la salud de la persona. Se anota lo observable y la consecuencia en el servicio. Una vez que alguien lee «dermatitis» en tu ficha, tu nota dejó de describir un servicio y empezó a afirmar algo que nadie aquí puede afirm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renglones de una constancia verificabl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8]]></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lector aus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pa la conversación y lee tu renglón como si lo hubiera escrito otra persona hace un año: ¿puede saber qué se hizo, con qué producto de qué lote, qué se vio, qué se acordó y qué sigue? Si alguna de esas cuatro cosas no está, el renglón está vacío aunque tenga palabr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escribe: en caliente, en llano y sin interpret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eglas de redacción separan un registro verificable de una anécdota escrita. Primera: se escribe durante o inmediatamente después del servicio, no al cierre del día; la memoria de una tarde con doce citas no es una fuente, es un problema.]]></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se describen hechos comprobables por otra persona: «en la mejilla derecha la piel estaba roja y la persona retiró la cara al pasar el algodón» se puede releer y discutir; «la piel estaba sensible» no significa lo mismo para quien lo escribió que para quien lo l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escribe: en caliente, en llano y sin interpret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o que la persona dijo se escribe en sus palabras y con una marca de que es suyo: «refiere que con el producto anterior le ardió el cuello».]]></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regla es la que más se incumple: no se pone nombre a nada. Escribir «dermatitis», «foliculitis» o «hongos» en un renglón de estética convierte una nota de servicio en un antecedente sanitario firmado por quien no puede firmarlo, y además es innecesario para decid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escribe: en caliente, en llano y sin interpret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necesita es el hecho y la consecuencia en el servicio: «rojo extendido con la aplicación; se suspendió el producto y se limpió la zona».]]></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uando hay un vacío, se marca con convención fija —una raya si no aplica, la palabra «rehusó» si la persona no quiso darlo, «no se preguntó» si faltó la pregunta—, porque un espacio en blanco no permite distinguir un fallo del procedimiento de una negativa legíti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escribe: en caliente, en llano y sin interpretación]]></a:t>
            </a:r>
          </a:p>
        </p:txBody>
      </p:sp>
      <p:pic>
        <p:nvPicPr>
          <p:cNvPr id="3" name="" descr="Cuatro momentos del registro">
            <a:hlinkClick r:id="rId3" tooltip="Cuatro momentos del registr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escribe en cada uno, y quién lo escrib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5-registro-de-la-atencion"/>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atos se guardan, quién los ve y durante cuánto tiemp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contiene datos personales, y algunos son de salud, que la ley federal clasifica como sensibles. De ahí salen tres consecuencias directas sobre el archivo: se guarda lo que sirve para la finalidad declarada y nada más, porque el tratamiento debe ser proporcional y limitado a lo necesario (F-021 – LFPDPPP, art.]]></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5; consultado 2026-10-25); si se archiva información de salud o una imagen asociada a ella, hace falta consentimiento expreso y por escrito, con el aviso de privacidad entregado (F-021, ar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atos se guardan, quién los ve y durante cuánto tiemp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8, 15 y 16; consultado 2026-10-25); y la persona puede limitar el uso y la divulgación de sus datos, así que el registro no se comparte con terceros ni se reutiliza para publicidad sin su autorización.]]></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ley no decide por ti es la parte logística, y eso es configurable por cada establecimiento: en qué soporte se escribe, dónde se guarda, quién tiene acceso, cómo se corrige un error y cuánto tiempo se conserv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atos se guardan, quién los ve y durante cuánto tiemp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cuerdo razonable, y frecuente en el sector, es un solo lugar para los registros, acceso restringido a quien atiende y a la responsabilidad del local, y un plazo fijo revisable; pero el plazo y el lugar los fija cada establecimiento según sus propias finalidades, no este curs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osas no son configurables: que el aviso de privacidad se entregue al recabar y que un registro no se convierta en un cuaderno visible en la recepción donde cualquiera lee el nombre y la piel de ot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atos se guardan, quién los ve y durante cuánto tiem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escribe cada renglón para que sea verificable. La tercera columna no es una cuestión de estilo: marca el punto donde la nota deja de describir el servic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8]]></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495425"/>
                <a:gridCol w="4257675"/>
                <a:gridCol w="2362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ngl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verific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que no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foliación mecánica en rostro; sin zona de mandíbula, como se acord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ial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ma exfoliante X, lote anotado del envase; se usó lo indicado en su instruc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de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observ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o en mejilla derecha al retirar; la persona retiró la cara al pasar el algod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sensible» o «dermatitis incip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8]]></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495425"/>
                <a:gridCol w="4257675"/>
                <a:gridCol w="2362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ngl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verific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que no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refirió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iere que con el producto anterior le ardió el cuello do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alérg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acord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total dicho; sin fotografía; si aparece ardor, se susp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cla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i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en catorce días; no usar el producto Y en esa zona hasta enton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resar cuando qui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usa el registro: trazabilidad, revisión y traspa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uso más importante es el que casi nadie previene: relacionar un producto con lo que pasó.]]></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porte de vigilancia sanitaria documentó infecciones en personas sometidas a procedimientos cosméticos, vinculadas a fallas de limpieza, de protección y de reprocesamiento de materiales; los brotes se investigan y se rastrean, y quien no tiene registro no puede participar en esa investigación ni separar un]]></a:t>
            </a:r>
          </a:p>
        </p:txBody>
      </p:sp>
      <p:sp>
        <p:nvSpPr>
          <p:cNvPr id="9"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defectuoso de un error de procedimiento (F-017 – CDC, reporte de micobacias de crecimiento rápido; consultado 2026-10-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usa el registro: trazabilidad, revisión y traspa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lote escrito, tres reclamos en la misma semana son un patrón; sin el lote, son tres discusiones separadas.]]></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uso es la revisión interna: una vez al mes, se cuentan las observaciones registradas, las posposiciones con su tipo de motivo y las reacciones asociadas a un producto. Ese conteo, y no la impresiones generales, es lo que permite decidir si se cambia un producto, si se ajusta la manera de trabajar la zona o si hace falta volver a formar al equipo en higie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usa el registro: trazabilidad, revisión y traspa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rcer uso es el traspaso: cuando alguien regresa con la indicación de un profesional de la salud, la nota escrita es lo que permite retomar el servicio donde se dejó y anotar qué se tuvo en cuenta. Un cuarto uso, menor pero útil, es el formato: si cada quien registra como quiere, el local no puede ver nada; se acuerdan las mismas seis líneas para tod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usa el registro: trazabilidad, revisión y traspaso]]></a:t>
            </a:r>
          </a:p>
        </p:txBody>
      </p:sp>
      <p:pic>
        <p:nvPicPr>
          <p:cNvPr id="3" name="" descr="Cuatro usos, cuatro renglones">
            <a:hlinkClick r:id="rId3" tooltip="Cuatro usos, cuatro renglone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necesita estar escrito para que cada uso funcion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5-registro-de-la-atencion"/>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errores que vacían el registro de conteni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 uno: escribirlo al final del día, de memoria, o al día siguiente «cuando haya calma». El registro pierde su única virtud, que es ser contemporáneo al hecho, y se llena de fórmulas: todo salió bien, sin novedades. Error dos: el registro sin contenido. «Facial hidratante, 60 minutos, sin incidencias» es una línea que no informa sobre lo observado, no nombra el producto ni su lote y no dice qué se acordó; en un reclamo, ese renglón no defiende a nadie, porque no afirma nada que se pueda confront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errores que vacían el registro de conteni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 tres: el registro compartido. Una libreta en la recepción, un archivo abierto en la computadora de la caja o un grupo de mensajería del equipo donde se comenta qué le pasó a tal persona. Ahí un dato personal —y a veces un dato de salud— deja de estar bajo control y se convierte en exposición; y en el peor de los casos, en material de conversación sobre alguien que confió en el local. La corrección es de procedimiento, no de carácter: un solo lugar cerrado, acceso por rol, y la regla de que lo que se escribe en la nota de atención no se comenta fuera de el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que vacían el registro de contenido · Procedimiento: montar tu registro de atención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os seis renglones y ponles un ejemplo propi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cha y horas con quién atendió; qué se hizo; producto con lote; observación; acuerdos; y qué sigue. Para cada uno redacta una línea de ejemplo tomada de un servicio real que diste esta semana: el formato se entiende escribiéndolo, no leyéndol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que vacían el registro de contenido · Procedimiento: montar tu registro de atención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la manera de anotar lo observa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sta de lenguaje permitido: colores, texturas, temperatura percibida, reacción de la persona, qué se hizo entonces. Lista de lenguaje prohibido: nombres de condiciones, «parece», «probable», «es alérgica». Pégala junto al lugar donde se escribe la no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que vacían el registro de contenido · Procedimiento: montar tu registro de atención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las convenciones de vací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ya si no aplica, «rehusó» si la persona no quiso darlo, «no se preguntó» si faltó la pregunta, y la hora en que se anotó. Sin esas tres marcas, un blanco se lee comoquiera y el registro deja de ser prueba de tu procedimien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que vacían el registro de contenido · Procedimiento: montar tu registro de atención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cta con el establecimiento el archiv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olo lugar, acceso por rol, cómo se corrige una nota, quién puede leerla y durante cuánto tiempo se conserva: configurable por cada establecimiento. Y dos líneas que no se negocian: el aviso de privacidad al recabar datos y el consentimiento expreso y por escrito si se archiva información de salud (F-021, arts. 5, 8, 15 y 16; consultado 2026-10-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que vacían el registro de contenido · Procedimiento: montar tu registro de atención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os renglones que se guardan apar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eptación de datos sensibles, la conformidad del servicio y, si existe, la autorización de imagen. Van en bloque propio, con su fecha y su firma, no mezclados en el comentario del servicio, para poder mostrarlos o retirarlos sin tocar el res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que vacían el registro de contenido · Procedimiento: montar tu registro de atención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el mes con tres conteo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ciones registradas, posposiciones con su tipo de motivo y reacciones por producto y lote. Esos tres números son la base para decidir si se cambia un producto, si se ajusta la manera de trabajar o si hace falta volver a formar al equipo; y la prueba de que el registro se está usan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que vacían el registro de contenido · Caso trabajado: el lote que nadie anotó (caso ficticio) · Paso 1 de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hecho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sin datos de ninguna persona real. Tomás atiende en un centro pequeño y anota los servicios en una libreta de caja: nombre, servicio y importe. En tres semanas, cuatro personas coinciden en decir que les quedó una zona roja y ardiente después del mismo procedimiento. Ninguna nota dice qué producto se usó ni con qué lote, y dos de las cuatro están escritas al día siguiente con la fórmula «sin novedad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que vacían el registro de contenido · Caso trabajado: el lote que nadie anotó (caso ficticio) · Paso 2 de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se rompió]]></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quinta persona reclama, el local no puede decir si los cuatro casos anteriores existieron, si alguien observó algo parecido ni si todos se atendieron con el mismo envase. La conversación se va al terreno de las versiones. Tomás revisa el inventario: quedan frascos de un lote abierto esa semana, comprado con descuento y sin el instructivo que la etiqueta debía traer. Sin registro no hay forma de relacionar un caso con un producto ni de defender el propio procedimien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errores que vacían el registro de contenido · Caso trabajado: el lote que nadie anotó (caso ficticio) · Paso 3 de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hizo y qué se obtuvo]]></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breta de caja se retira del servicio. Cada atención deja seis renglones, escritos antes de recibir a la siguiente persona: qué se hizo y qué se dejó fuera, producto y lote copiado del envase, observación en lenguaje llano, acuerdos con hora, y qué sigue con fecha. Las informaciones de salud y las imágenes quedan en bloque propio, con su consentimiento expreso y por escrito (F-021, art. 8; consultado 2026-10-25). Al cierre del primer mes hay conteo de observaciones por producto, y el envase sin instructivo ya no está en el estan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errores que vacían el registro de contenido]]></a:t>
            </a:r>
          </a:p>
        </p:txBody>
      </p:sp>
      <p:pic>
        <p:nvPicPr>
          <p:cNvPr id="3" name="" descr="Seis comprobaciones al cerrar la nota">
            <a:hlinkClick r:id="rId3" tooltip="Seis comprobaciones al cerrar la not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hacen en el momento, antes de recibir a la siguiente perso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4-r01-oa05-registro-de-la-atencion"/>
              </a:rPr>
              <a:t><![CDATA[Ver imagen original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la nota al final del día o al siguiente. La nota deja de ser contemporánea al hecho y se llena de fórmulas. Un registro que no se escribe durante o inmediatamente después no puede sostener ni la trazabilidad ni el descarg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 el nombre de una condición en la observación. Es la línea que convierte una nota de servicio en un antecedente sanitario firmado por quien no puede firmarlo, y además no aporta al servicio. Se describe el hecho y la consecuencia: se suspendió, se limpió, se pospu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sin incidencias» en lugar de lo observado. Un renglón sin hechos no se puede confrontar ni usar en la revisión mensual. Si no hubo novedad, igual se anotan las cuatro cosas que sí hubo: producto, lote, tiempo y acuerd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tir la nota en la recepción o en el grupo del equipo. Un dato personal, y a veces de salud, queda fuera de todo control. El acceso se define por rol y el lugar se cierra: lo demás es decisión del establecimiento, pero la exposición nunca fue necesidad del servici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ribe durante o inmediatamente después del servicio, nunca al final del dí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nota responde cuatro cosas: qué se hizo, con qué producto y lote, qué se observó, qué se acordó y qué sigu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observado se describe en lenguaje comprobable; nunca se pone el nombre de una condición ni se interpreta una señal.]]></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persona dijo se anota en sus palabras, con la marca «refiere qu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archiva información de salud o una imagen asociada, hace falta consentimiento expreso y por escrito con el aviso delante (F-021, arts. 8, 15 y 16; consultado 2026-10-25).]]></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no se comparte con terceros ni se reutiliza para publicidad sin autorización de la persona (F-021, art. 5; consultado 2026-10-25).]]></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porte, lugar, accesos, corrección y plazo de conservación se acuerdan con el establecimiento: configurable por cada establecimien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8]]></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momentos en los que el registro manda a otra parte. Primero: cuando lo observado es del tipo que las fuentes describen con verbo de atención —piel roja, hinchada y tibia que se expande, una uña que cambió, se engrosó o se quiebra, una mancha que cambia, pica o sangra—, se registra la observación, se ofrece la valoración y se pasa a la lección 6; el registro no decide ni traduce (F-014 – AAD y CDC; F-012 – AAD; consultado 2026-10-2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8]]></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gundo: cuando aparecen varios casos con el mismo producto y lote, se guarda el envase, se anota el lote en todas las notas implicadas y se escala a la responsabilidad del establecimiento; si el servicio generó punzocortantes con sangre, se obra con el manejo de residuos biológico-infecciosos que corresponda según el tipo de acto (F-033 – NOM-087-SEMARNAT-SSA1-2002, cl. 4.5.1; consultado 2026-10-2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8]]></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rcero: cuando alguien pide acceso a su nota o su corrección, no se resuelve en la cabina: se remite a quien responde del archivo en el establecimiento. Ninguna nota sustituye la valoración de un profesional de la salu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renglón del registro es el que permite relacionar un reclamo con un envase concre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ombre de quien atendió, porque sabe qué usó.]]></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nombre del producto y su lote, copiados del envas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observación detallada de la zon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importe cobrado, porque identifica la ci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refiere que le ardió el cuello con un producto anterior. ¿Cómo se ano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alérgica a los tinte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fiere que con el producto anterior le ardió el cuello dos días; se muestra la etiqueta y se acuerda probar ante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lergia: sí.»]]></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n antecedentes relevant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registro de atención de estética cumple las mismas funciones que un expediente clínic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lazo y el lugar donde se guardan las notas de atención pueden definirse de manera distinta en cada establecimi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renglón con el uso del registro que hace posibl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mbre del producto y lot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se hizo y qué se dejó fue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Observación, acuerdos y ho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ipo de motivo de posposic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inuidad: no repetir lo que ya dio problem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cargo: una versión escrita frente a la memor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ión: decidir con conteos, no con impresion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zabilidad: relacionar un caso con un enva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nota verificable se escribe ___ al servicio, y lo que la persona contó se anota en sus ___, con la marca «refiere qu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dónde debe queda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 en la nota del servici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guarda aparte con consentimien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regist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se hizo y qué se dejó fuer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ombre del producto y su lot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ora de inicio y de salida y quién atendió]]></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nformación de salud que se va a archiv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utorización para tomar y guardar fotografí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nombre de una condición que la persona no mencionó]]></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Un comentario sobre la vida privada de la person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e registro que está m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o la hora de inicio y de salida con el nombre de quien atendió.]]></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o el nombre del producto y el lote que leí del envas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jo constancia de los acuerdos, incluido el precio total dich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o «probable dermatitis de contacto» para explicar el roj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qué sigue y con qué fecha se revis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4-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4-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4-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4-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4-r01-oa05-ex0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4-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4-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4-r01-oa05-ex08]]></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enumerar los seis renglones del registro, escribir una observación verificable sin nombrar ninguna condición y explicar qué se guarda aparte, qué se acuerda con el establecimiento y qué uso se le da al archivo al cierre del mes.]]></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versión verificable y a la prueba del lector ausente; después escribe cinco notas reales con los seis renglones y tráelas a la lección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 las últimas tres notas que escribiste y contesta con honestidad: ¿están escritas en el momento?, ¿dice cada una qué producto y qué lote?, ¿hay alguna línea que nombre una condición? Cada respuesta negativa es un renglón por corregir antes de la próxima seman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registro de ate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8]]></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781300"/>
                <a:gridCol w="5334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is rengl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qué, con qué, qué se vio, qué se acordó, qué si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de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ribe durante o justo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de lengu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comprobable, no nombre de 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y lote copiado d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u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zabilidad, continuidad, descargo y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registro de aten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4-r01-oa05-registro-de-la-atencion"/>
              </a:rPr>
              <a:t><![CDATA[Abrir el juego en el O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la nota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preguntas debe responder una nota de aten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la nota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hizo y qué se dejó fuera, con qué producto y de qué lote, qué se observó y qué se acordó, y qué sigue con su fech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la nota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anota lo que la persona contó sobre su cuerp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la nota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sus palabras, con la marca «refiere que», y con la consecuencia que tuvo en el servicio. Nunca convertido en diagnóstico ni en nombre de condi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la nota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 tanto el lot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la nota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lo único que relaciona un caso con un envase. Con el lote, tres reclamos similares son un patrón que se puede revisar; sin él, son tres versiones enfrentada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la nota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decide con el establecimiento y qué n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errar la nota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establecimiento: soporte, lugar, accesos, corrección y plazo. No se decide ahí: la entrega del aviso de privacidad y el consentimiento expreso y por escrito para datos sensibl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la atención prestada es dejar seis renglones escritos en el momento: cuándo y quién, qué se hizo y qué se dejó fuera, con qué producto y de qué lote, qué se observó, qué se acordó y qué sigue. Con esos renglones el servicio tiene continuidad, un reclamo tiene una versión escrita, un producto se puede relacionar con lo que pasó y el establecimiento puede revisar con conteos en lugar de impresione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no es un expediente clínico ni un archivo de diagnósticos: describe hechos comprobables y deja las interpretaciones donde corresponde; y cuando archiva información de salud o imágenes, entra el terreno del consentimiento expreso y por escrito con el aviso de privacidad delante (F-021 – LFPDPPP, arts. 5, 8, 15 y 16; consultado 2026-10-2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siguiente: escribe con los seis renglones las cinco próximas atenciones, haz la prueba del lector ausente sobre ellas y cierra el mes con los tres conteos; después pasa a la lección 6, donde se aprende a derivar sin asustar. Esta lección describe obligaciones federales, locales o de práctica según la fuente indicada en cada afirmació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FPDPPP, DOF 20 de marzo de 2025: principios de finalidad y proporcionalidad (art. 5), dato sensible y consentimiento expreso por escrito (arts. 2 fr. VI y 8), aviso de privacidad (arts. 15 y 16) y limitación de uso y divulgación · https://www.ordenjuridico.gob.mx/Documentos/Federal/html/wo125102.html · consulta: 2026-10-25 · alcance: Federal, particulares. La ley de 2010 está abrogada; autoridad sucesora no verificada. Soporte, accesos y plazo de conservación: configurable por cada establecimient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declaración de lote (5.1.7), instrucciones de uso (5.1.8), declaraciones prohibidas (5.1.9) y leyendas precautorias (5.3.7) · https://dof.gob.mx/nota_detalle_popup.php?codigo=5269348 · consulta: 2026-10-25 · alcance: Federal, etiquetado cosmético. Sostiene qué datos del envase van al registro; no fija concentraciones ni tiempos de contact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7 · CDC / MMWR: infecciones por micobacterias de crecimiento rápido tras procedimientos cosméticos; lagunas detectadas en limpieza, protección del personal y reprocesamiento de dispositivos · https://www.cdc.gov/mmwr/volumes/73/wr/mm7303a4.htm · consulta: 2026-10-25 · alcance: Internacional, reporte de vigilancia de EE. UU. Se usa para el valor de la trazabilidad, no como estadística mexican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3 · NOM-087-SEMARNAT-SSA1-2002: clasificación y manejo de residuos peligrosos biológico-infecciosos; punzocortantes (cl. 4.5.1) y definición de establecimientos generadores (cl. 3.7) · https://dof.gob.mx/nota_detalle_popup.php?codigo=704675 · consulta: 2026-10-25 · alcance: Federal. El alcance se mide por el acto: define generador al que presta servicios de atención médica. La obligación de aviso o registro de un generador pequeño no quedó verificad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AD (celulitis) y CDC (infección fúngica de uñas): señales descritas e indicación de atención médica inmediata o de valoración con prueba · https://www.aad.org/public/diseases/a-z/cellulitis-overview · consulta: 2026-10-25 · alcance: Internacional, referencia técnica (capa A). Se citan sus verbos; el registro de estética no diagnostic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2 · AAD: señales y síntomas de los lunares y mapa corporal; indicación de pedir cita dermatológica ante cambios · https://www.aad.org/public/diseases/a-z/moles-symptoms · consulta: 2026-10-25 · alcance: Internacional, referencia técnica (capa A). No se fija periodicidad de autoexploració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8 · COFEPRIS: Guía de autoverificación para establecimientos de atención médica con fines estéticos sin procedimientos quirúrgicos (2025) y aviso de funcionamiento · https://www.gob.mx/cofepris/documentos/guia-de-autoverificacion-para-establecimientos-de-atencion-medica-con-fines-esteticos-sin-procedimientos-no-quirurgicos · consulta: 2026-10-25 · alcance: Federal, sanitario. Guía de referencia con fecha de consulta: se usa como espejo del propio registro, no como obligación del establecimient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8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7 · COFEPRIS: programa y reglamentos de productos cosméticos · https://www.gob.mx/cofepris/acciones-y-programas/productos-cosmeticos-404020 · consulta: 2026-10-25 · alcance: Federal, sanitario. Divulgación oficial; los requisitos concretos de etiquetado se citan por F-00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9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8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ALCANCE · Regla editorial de la casa: capas A, B y C, y prohibiciones del terreno sanitario · consulta: 2026-10-25 · alcance: Buena práctica general (A), requisito mexicano con fuente oficial verificada (B) y decisión configurable por el establecimiento (C). Nada de este material se presenta como asesoría legal ni clínic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0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4-r01-oa05-registro-de-la-atencion"/>
              </a:rPr>
              <a:t><![CDATA[Registrar la atención prest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8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 Material formativo: no otorga habilitación ni certificación alguna, no habilita para ejercer una profesión sanitaria y no sustituye la valoración de un profesional de la salud. No define plazos legales de conservación de archivos: eso lo fija cada establecimiento según sus finalidades. Los casos son ficticios y los nombres están inventad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2026-10-26T02:40:33Z</dcterms:created>
  <dcterms:modified xsi:type="dcterms:W3CDTF">2026-10-26T02:40:33Z</dcterms:modified>
  <dc:title>Registrar la atención prestada</dc:title>
  <dc:description>Presentación editable del OA «Registrar la atención prestada». Enlace: https://saludyestetica.lumbre.lat/object/sye-c14-r01-oa05-registro-de-la-atencion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