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información hace falta antes de prestar el servici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información hace falta antes de prestar el servici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no es una historia clínica: es una decisión escri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no es una historia clínica: es una decisión escrit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uno y dos: finalidad declarada y prueba del renglón» (2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uno y dos: finalidad declarada y prueba del renglón» (3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uno y dos: finalidad declarada y prueba del renglón» (4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uno y dos: finalidad declarada y prueba del renglón» (5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s uno y dos: finalidad declarada y prueba del renglón» (6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 tres: ¿lo puedo observar en lugar de preguntarl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ltro tres: ¿lo puedo observar en lugar de preguntarl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iltros para cada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plicados sobre el formato que ya usas, en una so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dato es de salud: consentimiento expreso y por escrito»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dato es de salud: consentimiento expreso y por escrit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vase también informa: qué se lee antes de tocar»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vase también informa: qué se lee antes de toca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ato que entra, dat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familias de información y su tratamiento en la fich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fallas típicas: plantilla prestada, llenado por terceros y renglón en blanco»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fallas típicas: plantilla prestada, llenado por terceros y renglón en blanco»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frase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mirar el formato, escribe la frase que necesitas poder decir al terminar la entrevista: «hoy hacemos X con el producto Y, no hacemos Z, toma T minutos y el total es P». Esa frase es el pliego de condiciones de tu ficha: de ella salen las preguntas, no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pia tu formato actual y ponle una columna de fi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glón por renglón, escribe para qué sirve la respuesta, refiriéndote al servicio. Si la finalidad que te sale es «por seguridad» o «es el formato», anótalo como pendiente: todavía no tienes un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plica la prueba de letra y ta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P, M, T o D según lo que la respuesta puede cambiar. Tacha sin excepciones lo que se quede sin letra. Es el momento incómodo del ejercicio: suele tacharse la mitad del formato y casi siempre es la mitad que más incomodaba a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a sección de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queda y es información de salud va en un bloque aparte, con su línea de aceptación expresa y por escrito, debajo del aviso de privacidad del establecimiento y antes de anotar nada (F-021 – LFPDPPP, arts. 8, 15 y 16; consultado 2026-10-25). Si puedes convertir esa pregunta en una observación, mejor: el bloque sensible se enco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ñade el renglón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del producto, lote y condiciones de uso, tomado del envase antes de abrirlo, más las advertencias que leíste (F-004 – NOM-141; consultado 2026-10-25). Este renglón es el que la mayoría de fichas del sector no tiene y el que más sirve cuando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tu ficha mínima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nle convenciones de vacío y pruébalo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cómo se marca lo que no aplica, lo que la persona rehusó y lo que no se preguntó, y añade la hora. Después úsalo con tres personas seguidas, sin volver al viejo, y cuenta dos cosas: minutos que duró la conversación y cuántas veces alguien volvió a preguntar qué se le ib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de quince renglo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Nadia atiende en una cabina y usa una ficha de quince renglones que heredó del local. Llega Óscar, que quiere un tratamiento exfoliante en el rostro. Nadia completa estado civil, ocupación, teléfono del trabajo, padecimientos, cirugías y alergias: Óscar contesta que no es alérgico a nada, porque quiere terminar. En el renglón «observaciones» queda una r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de quince renglo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tres días Óscar vuelve con la mandíbula ardiendo y una zona de piel descamada que se extiende. Nadia revisa la ficha y no encuentra ni qué producto se usó ni en qué condiciones: el renglón de producto no existía. Óscar, preguntado entonces en voz alta, menciona que desde hace dos semanas le indicaron aplicarse algo en la cara y que por eso no quiso dar detalles. La información que habría cambiado el servicio estaba en la conversación que se aho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de quince renglo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queda en cinco renglones: fecha y hora con quién atiende; qué se pidió y qué se acordó; qué hay en la zona y qué se está aplicando la persona, en sus palabras; producto con lote y advertencias leídas; y acuerdos con lo pendiente. El bloque de salud va separado, con aceptación por escrito y aviso delante. Lo que no entró: estado civil, ocupación, teléfono laboral, lista de padecimientos y deporte. Resultado: la entrevista baja de siete minutos a tres y hay constanci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el servicio: sei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 de pie, con la ficha en la mano, y toma menos de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saca del formato: «por seguridad» no señala qué cambiaría en el producto, la manera de trabajar, el tiempo o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inalidad válida se refiere al servicio concreto que vas a prestar. La ley federal pide tratar datos de forma proporcionada y limitada a lo necesario para la finalidad declarada (F-021, arts. 5 y 8; consultado 2026-10-25), y «por seguridad» no cumple esa ex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nalidad declarada, proporcionalidad y minimización de datos;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ombre del producto y el lote, junto con las advertencias que leíst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es lo que permite seguir el rastro de un envase si algo sale mal en más de una persona, y las advertencias del etiquetado son información obligatoria del producto (F-004 – NOM-141; consultado 2026-10-25). Marca y precio no sostienen una decis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iquetado cosmético: modo de empleo, lote y leyendas precau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aquí no se valoran tratamientos. Se registra en sus palabras la indicación que refiere y se revisa qué advierte el envase del producto que vas a usar. Pedir nombres y dosis amplía el dato sensible sin cambia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formación de salud es dato sensible; se trata con finalidad, minimización y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onvención, el blanco se lee comoquiera: no aplica, la persona rehusó o nadie preguntó. Cada una apunta a una responsabilidad distinta, así que la ficha necesita una marca fija para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nglón en blanco, raya, «rehusó» y «no se preguntó» como convenciones; ficha llenada durant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te estás aplicando en la zona desde hace dos semanas?» → Pasa: cambia producto, tiempo o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l es tu ocupación?» → Sale: ninguna letra P, M, T o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zona se expuso al sol este mes?» → Pasa, pero antes se observa lo que se p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deces alguna enfermedad?» → Sale: dato sensible sin finalidad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filtros: finalidad, prueba de letra y observa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mpo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reglas que más se saltan: la primera corta el formato; la segunda protege a la persona y a quien atiende. El aviso de privacidad del establecimiento se entrega junto con esa aceptación (F-021, arts. 8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letra P, M, T, D;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se está aplicando la persona en la zona ahora → V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mbre del producto y lote que se va a usar → V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cuerdos dichos en voz alta al cerrar la entrevista → V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ado visible de la piel de la zona → Se observa antes d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 hay una herida abierta donde se va a trabajar → Se observa antes d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tado civil de la persona → S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ista completa de padecimientos sin relación con la zona → S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mínima guarda lo que decide; lo observable se mira; lo que no aporta no se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esto por la clienta la casilla de alergias para no alargar la ch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se está construyendo un registro que no prueba nada: la casilla marcada no corresponde a una pregunta hecha. Además, una alergia es información de salud, y si va a quedar archivada requiere consentimiento expreso y por escrito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contesta por la persona; los vacíos se marcan con convención, no se rellenan con su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2-informacion-que-hace-falt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última ficha que llenaste y cuenta cuántos renglones tienen una finalidad que menciona producto, manera de trabajar, tiempo o decisión. Escribe al lado la cantidad de datos sensibles que se guardaron sin consentimiento por escrito. Los dos números que te salgan son el trabajo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fich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fich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que un renglón merezca estar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uedas decir en una frase qué cambia su respuesta: el producto, la manera de trabajar la zona, el tiempo disponible o la decisión de hacer el servici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la respuesta no la da la persona sino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onces se lee el envase. Antes de abrir el producto se revisan modo de empleo, lote y advertencias; nombre y lote quedan anotados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ersona menciona un tratamiento. ¿Qué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ella refiere, en sus palabras, y solo lo que afecta al servicio. No se pide el nombre del medicamento ni su dosis, y la información de salud va acepta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no puede tener una fich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nglones sin finalidad, datos sensibles sin consentimiento expreso y por escrito, y casillas contestadas por quie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2-informacion-que-hace-falt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9).]]></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9).]]></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9).]]></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9).]]></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9).]]></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9).]]></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9).]]></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9).]]></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729" r:id="rId1"/>
    <p:sldLayoutId id="2481998730" r:id="rId2"/>
    <p:sldLayoutId id="2481998731" r:id="rId3"/>
    <p:sldLayoutId id="24819987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5902c80780eebc9b2994972e3d7b496337deed10e2efc921.jpg"/>
  <Relationship Id="rId3" Type="http://schemas.openxmlformats.org/officeDocument/2006/relationships/hyperlink" Target="https://saludyestetica.lumbre.lat/object/sye-c14-r01-oa02-informacion-que-hace-fal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2-informacion-que-hace-falta" TargetMode="External"/>
  <Relationship Id="rId4" Type="http://schemas.openxmlformats.org/officeDocument/2006/relationships/hyperlink" Target="https://saludyestetica.lumbre.lat/object/sye-c14-r01-oa02-informacion-que-hace-falt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4-r01-oa02-informacion-que-hace-falta" TargetMode="External"/>
  <Relationship Id="rId4" Type="http://schemas.openxmlformats.org/officeDocument/2006/relationships/hyperlink" Target="https://saludyestetica.lumbre.lat/object/sye-c14-r01-oa02-informacion-que-hace-falta"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4-r01-oa02-informacion-que-hace-falta" TargetMode="External"/>
  <Relationship Id="rId4" Type="http://schemas.openxmlformats.org/officeDocument/2006/relationships/hyperlink" Target="https://saludyestetica.lumbre.lat/object/sye-c14-r01-oa02-informacion-que-hace-falta"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hyperlink" Target="https://saludyestetica.lumbre.lat/object/sye-c14-r01-oa02-informacion-que-hace-falta"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2-informacion-que-hace-falta"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l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2-informacion-que-hace-fal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información que cambia el servicio de la que no hace falta y armar una ficha mínima de atención: tres filtros para cada renglón, su finalidad declarada y el consentimiento que exige un dato de salud.]]></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os del curso 14: cómo decidir qué datos se piden antes de tocar a una persona, qué va en la ficha mínima, cómo tratar la información de salud sin convertirla en historia clínica y qué se lee en el envase del producto antes de usa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mínima · datos personales · consentimiento · etiqueta del producto · atención inic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información hace falta antes de prestar el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el curso 13 y la lección 1 de este curso. Material formativo: no sustituye la valoración de un profesional de la salud ni otorga habilitación al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información hace falta antes de prestar el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de admisión típica de salón pide doce cosas y registra tres. Pide estado civil, ocupación, teléfono del trabajo, enfermedades, operaciones, medicamentos, alergias de la infancia, deporte que hace y si fuma. Registra, en cambio, el nombre y el teléfono, porque sin eso no se le puede avisar de la cita. El resultado es previsible: la persona tarda siete minutos en contestar, se incomoda en el renglón de medicamentos, mentirá en el de alergias para no dar explicaciones y saldrá con la sensación de haber llenado un trámite hospitala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información hace falta antes de prestar el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quien atendió no sabe aún lo único que le habría cambiado el servicio de esa tarde: qué se está aplicando esa persona en la cara desde hace dos semanas. La pregunta que ordena esta lección no es «¿qué debería preguntar?», sino «¿qué hace falta saber para poder decidir?». Aquí se montan tres filtros que se aplican renglón por renglón, se define qué es información de salud y qué tratamiento exige, y se ve qué información está en el envase del producto y no en la boca de la persona.]]></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final es una ficha corta, defendible ante la ley federal de datos y útil el mismo d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o es una historia clínica: es una decisión escr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de atención existe para que alguien que no estaba presente pueda reconstruir qué se decidió y por qué. Con esa vara se mide cada renglón: si quitándolo nadie podría reprocharte no haber decidido mejor, sobra. La ficha no es una historia clínica y no lo es por dos razones, no por u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de competencia: aquí no se recoge información para identificar una enfermedad, sino para elegir un servicio, un producto y un tiempo. La segunda es de tamaño: una historia clínica necesita el cuadro completo; la ficha necesita exactamente las piezas que se van a usar h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o es una historia clínica: es una decisión escr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a diferencia de tamaño tiene consecuencias legales, porque cada dato que guardas sin una finalidad declarada es un dato que estás tratando sin motiv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pedir de más no es solo la molestia. Tiene dos efectos medibles en el servicio. Uno: la conversación se alarga y la persona se fatiga, así que las últimas respuestas, que suelen ser las que cambian el servicio, llegan a medias o mintiendo para cerrar el trám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o es una historia clínica: es una decisión escr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ada dato innecesario que queda archivado es un dato que alguien puede leer, extraviar o usar mal, y que tú tuviste que proteger sin necesidad.]]></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vigente pide precisamente eso: tratar datos de forma proporcionada y limitada a lo necesario para la finalidad declarada, con el aviso de privacidad entregado al momento de recabarlos (F-021 – LFPDPPP, arts. 5, 15 y 16; consultado 2026-1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uno se aplica antes de la pregunta, no después: escribe al lado del renglón para qué te sirve la respuesta. Una finalidad bien escrita se refiere al servicio, no a la curiosidad ni al archivo.]]></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s que sirven: «esta respuesta define si puedo usar un exfoliante ácido o solo una limpieza mecánica»; «esta respuesta define si la sesión cabe en el tiempo que la persona tiene». Ejemplos que no sirven: «para expediente», «por seguridad», «es el forma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seguridad» no es una finalidad: es una excusa, y si se acepta, se acepta cualquier renglón. Si no sabes escribir el para qué con una frase que mencione producto, procedimiento o tiempo, ese renglón no entra en tu fich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dos es la prueba del renglón aplicada con una sola letra. Para cada pregunta que sobreviva, escribe: P si la respuesta puede cambiar el producto que vas a usar; M si puede cambiar la manera de trabajar la zona; T si puede cambiar el tiempo o la agenda; D si puede cambiar la decisión de hacer el servicio hoy o posponerlo. Una pregunta sin letra se elimina del formato, sin nostalg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hacer la prueba sobre el formato actual y en papel: casi siempre aparecen entre cinco y ocho renglones sin letra, y casi siempre son los que más incomodan. Los estados civiles, los empleos y los deportes no han cambiado jamás un procedimiento de cabina; la pregunta por lo que la persona se aplica hoy en la zona, en cambio, cambia el producto y a veces la deci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no deci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ecide qué información se necesita para prestar un servicio de estética y cómo se registra. No decide nada sobre la salud de la persona: no identifica enfermedades, no interpreta tratamientos ni indica medicamentos. Material formativo y de buena práctica; no sustituye la valoración de un profesional de la sal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nca pidas medicamentos ni dosi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para la ficha, ni «para saber si se puede». Si la persona menciona que le recetaron algo, se registra en sus palabras y se pregunta si su tratamiento implica evitar algún cosmético o procedimiento. La decisión sobre ese producto la toma quien la trata, y aquí se obra con lo que la propia persona refiere y con lo que el envase advier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s uno y dos: finalidad declarada y prueba del rengl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hace el filt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jar un renglón en tu ficha, completa esta frase en voz alta: «si la respuesta es distinta, yo haría distinto esto…». Si no puedes señalar el producto, la manera de trabajar, el tiempo o la decisión que cambia, ese renglón no hace falta y es dato que estás guardando sin fina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 tres: ¿lo puedo observar en lugar de preguntar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 de la información que se pide por pregunta está disponible por observación, y la observación cuesta menos y obliga menos. El estado visible de la zona, si hay una herida abierta, si la piel está descamada, si el esmalte anterior viene creciendo mal, si el corte de cabello previo es de este local o de otro: todo eso se mir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se mira se anota como se mira, sin ponerle nombre a nada: «la mejilla derecha está roja y la persona retira la cara cuando pasas el algodón» es un registro; «tiene dermatitis» es una afirmación que aquí nadie está en posición de hac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 tres: ¿lo puedo observar en lugar de preguntar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límite es el mismo en toda la lección: se describe lo observable y se decide con ello, no se interpreta lo que signific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n embargo, tres cosas que no se pueden observar y sí se deben preguntar, porque cambian la decisión: qué producto está usando la persona en esa zona ahora mismo y desde cuándo; si alguien le indicó algo que deba considerar antes de un servicio de este tipo, en sus palabras y sin que ella traduzca términos]]></a:t>
            </a:r>
          </a:p>
        </p:txBody>
      </p:sp>
      <p:sp>
        <p:nvSpPr>
          <p:cNvPr id="9"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dicos; y qué le pasó en servicios parecidos anterio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 tres: ¿lo puedo observar en lugar de preguntar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última categoría, la más incómoda: información que ni se observa ni se pregunta porque no aporta a la decisión. Ahí caen los antecedentes de la persona como persona. La regla práctica: si el dato no está en la zona, no está en el producto y no está en la agenda, probablemente no hace fa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ltro tres: ¿lo puedo observar en lugar de preguntarlo?]]></a:t>
            </a:r>
          </a:p>
        </p:txBody>
      </p:sp>
      <p:pic>
        <p:nvPicPr>
          <p:cNvPr id="3" name="" descr="Tres filtros para cada renglón">
            <a:hlinkClick r:id="rId3" tooltip="Tres filtros para cada rengl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plicados sobre el formato que ya usas, en una sola tar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2-informacion-que-hace-falt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dato es de salud: consentimiento expreso y por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de salud tiene una categoría propia en la ley federal de datos personales: es dato personal sensible, y su tratamiento exige consentimiento expreso y por escrito del titular (F-021 – LFPDPPP, arts. 2 fracción VI y 8; consultado 2026-10-25).]]></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o al lenguaje de un salón, eso significa tres movimientos concretos antes de escribir cualquier cosa en la ficha. Primero: decir en voz alta qué dato se va a guardar y para qué se va a guardar. Segundo: tener el aviso de privacidad del establecimiento a la vista o entregado, con sus finalida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dato es de salud: consentimiento expreso y por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obtener esa aceptación por escrito, con una línea de firma separada, antes de anotar, no después de anotar y al cobrarse la salid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ás se entiende mal es cuánto se pide. Consentir no obliga a vaciar el historial: si lo que cambia el servicio es una indicación concreta, se registra esa indicación, no el cuadro completo. «Refiere que le indicaron no aplicar productos con ácido en la zona mientras dure su tratamiento» es información suficiente para elegir el servicio y es un dato mucho más pequeño que «acné quístico en tratamiento con isotretinoína or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dato es de salud: consentimiento expreso y por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pide el nombre de un medicamento, su dosis ni su esquema: ni para la ficha ni para «asesorar». Y lo que sí conviene fijar con el establecimiento, porque es configurable por cada establecimiento, es el soporte de esa aceptación, quién puede leer la ficha, en qué lugar se guarda y por cuánto tiempo se conserva; lo que no es configurable es la necesidad de finalidad, aviso y consentimiento expreso y por escri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dato es de salud: consentimiento expreso y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ormación que suele pedirse, para qué sirve de verdad y qué hacer cuando no hace falta. La última columna no es una opinión clínica: es cómo se obra en el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800350"/>
                <a:gridCol w="33147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el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completa de enferme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unca cambia el servicio de cab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queda la pregunta por indicaciones sobre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mentos y d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aquí y sí expone a opinar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egunta; se registra lo que la persona refiere, e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plica en la zona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producto, el tiempo o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siempre y se pide la etiqueta si está 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800350"/>
                <a:gridCol w="33147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el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s declaradas como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iene una posposición o una prueb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l hecho observado o referido, sin traduc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civil, ocupación, de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relevante para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limina d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800350"/>
                <a:gridCol w="33147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el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del producto que se va a 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seguir el rastro si algo falla en varia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n la ficha, junto con el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vase también informa: qué se lee antes de to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de la información que hace falta antes de prestar un servicio no está en la persona: está en el producto que vas a usar.]]></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de etiquetado cosmético exige que el envase traiga, entre otras cosas, el contenido neto, el nombre y el responsable, el modo de empleo cuando hace falta, el lote y las leyendas precautorias correspondientes; en varios productos obliga a advertencias expresas, incluida la de que no se aplique sobre piel irritada o lastimada (F-004 – NOM-141-SSA1/SCFI-2012;]]></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do 2026-1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vase también informa: qué se lee antes de to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sa etiqueta antes de abrir el producto, y no después del reclamo, es recabar información con la misma autoridad que una pregunta bien hecha: es la información que el propio fabricante está obligado a dart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sas de esa lectura van a la ficha y por escrito. Una: el nombre del producto y el lote, porque un lote es lo que permite seguir un rastro si algo sale mal en varias personas a la vez; no es burocracia, es la única línea de la ficha que puede conectar un incidente con un enva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vase también informa: qué se lee antes de to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la advertencia que choca con lo que observaste, porque ahí la decisión ya está tomada por el fabricante y no te toca reinterpretarla. Lo contrario también va en la ficha: si el envase no trae lo que debería, el producto no se usa en el servici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la etiqueta promete acciones que un cosmético no puede prometer, como curar o resolver un problema médico, no es información útil: es un aviso de que ese producto no es lo que dice ser (F-001 – Ley General de Salud, art. 270; consultado 2026-10-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vase también informa: qué se lee antes de tocar]]></a:t>
            </a:r>
          </a:p>
        </p:txBody>
      </p:sp>
      <p:pic>
        <p:nvPicPr>
          <p:cNvPr id="3" name="" descr="Dato que entra, dato que sale">
            <a:hlinkClick r:id="rId3" tooltip="Dato que entra, dato que sal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familias de información y su tratamiento en la ficha míni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2-informacion-que-hace-falta"/>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allas típicas: plantilla prestada, llenado por terceros y renglón en blan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la más común es la plantilla prestada: un formato descargado, copiado de otro local o heredado del dueño, que pide lo que ese otro contexto necesitaba. Se corrige haciendo el ejercicio de los dos filtros sobre el papel y reescribiendo la ficha desde la frase de decisión, no desde el renglón viej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falla es más grave y pasa desapercibida: quien atiende contesta por la persona. «No, si usted no usa nada», «con eso no va a tener problema», y la casilla queda marcada sin haberse hecho la pregu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allas típicas: plantilla prestada, llenado por terceros y renglón en blan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lleno con suposiciones pierde su único valor, que es ser prueba de lo que pasó; y en un reclamo posterior no defiende a nadie, tampoco a ti.]]></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falla es el renglón en blanco y su prima hermana, la ficha escrita al final del día de memoria. Un espacio en blanco puede significar tres cosas distintas —que no aplica, que la persona no quiso contestar, que nadie preguntó— y esas tres tienen consecuencias diferen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allas típicas: plantilla prestada, llenado por terceros y renglón en blan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suelve con una convención corta y fija: una raya cuando no aplica, la palabra «rehusó» cuando la persona no quiso darlo, «no se preguntó» cuando fue fallo del procedimiento; y se anota la hor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llena durante la conversación, no después: así es verificable, así es utilizable el mismo día, y así no depende de la memoria de quien atendió un viernes con doce cit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 dec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irar el formato, escribe la frase que necesitas poder decir al terminar la entrevista: «hoy hacemos X con el producto Y, no hacemos Z, toma T minutos y el total es P». Esa frase es el pliego de condiciones de tu ficha: de ella salen las preguntas, no al revé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tu formato actual y ponle una columna de finali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por renglón, escribe para qué sirve la respuesta, refiriéndote al servicio. Si la finalidad que te sale es «por seguridad» o «es el formato», anótalo como pendiente: todavía no tienes un para qué.]]></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la prueba de letra y ta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P, M, T o D según lo que la respuesta puede cambiar. Tacha sin excepciones lo que se quede sin letra. Es el momento incómodo del ejercicio: suele tacharse la mitad del formato y casi siempre es la mitad que más incomodaba a las person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4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sección de datos sensibl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y es información de salud va en un bloque aparte, con su línea de aceptación expresa y por escrito, debajo del aviso de privacidad del establecimiento y antes de anotar nada (F-021 – LFPDPPP, arts. 8, 15 y 16; consultado 2026-10-25). Si puedes convertir esa pregunta en una observación, mejor: el bloque sensible se enco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el renglón del produc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del producto, lote y condiciones de uso, tomado del envase antes de abrirlo, más las advertencias que leíste (F-004 – NOM-141; consultado 2026-10-25). Este renglón es el que la mayoría de fichas del sector no tiene y el que más sirve cuando algo sale m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Procedimiento: construir tu ficha mínima en una tard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le convenciones de vacío y pruébalo tres vec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cómo se marca lo que no aplica, lo que la persona rehusó y lo que no se preguntó, y añade la hora. Después úsalo con tres personas seguidas, sin volver al viejo, y cuenta dos cosas: minutos que duró la conversación y cuántas veces alguien volvió a preguntar qué se le iba a hac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Caso trabajado: la ficha de quince renglones (caso ficticio) · Paso 1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Nadia atiende en una cabina y usa una ficha de quince renglones que heredó del local. Llega Óscar, que quiere un tratamiento exfoliante en el rostro. Nadia completa estado civil, ocupación, teléfono del trabajo, padecimientos, cirugías y alergias: Óscar contesta que no es alérgico a nada, porque quiere terminar. En el renglón «observaciones» queda una ray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Caso trabajado: la ficha de quince renglones (caso ficticio) · Paso 2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tres días Óscar vuelve con la mandíbula ardiendo y una zona de piel descamada que se extiende. Nadia revisa la ficha y no encuentra ni qué producto se usó ni en qué condiciones: el renglón de producto no existía. Óscar, preguntado entonces en voz alta, menciona que desde hace dos semanas le indicaron aplicarse algo en la cara y que por eso no quiso dar detalles. La información que habría cambiado el servicio estaba en la conversación que se ahorr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allas típicas: plantilla prestada, llenado por terceros y renglón en blanco · Caso trabajado: la ficha de quince renglones (caso ficticio) · Paso 3 de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queda en cinco renglones: fecha y hora con quién atiende; qué se pidió y qué se acordó; qué hay en la zona y qué se está aplicando la persona, en sus palabras; producto con lote y advertencias leídas; y acuerdos con lo pendiente. El bloque de salud va separado, con aceptación por escrito y aviso delante. Lo que no entró: estado civil, ocupación, teléfono laboral, lista de padecimientos y deporte. Resultado: la entrevista baja de siete minutos a tres y hay constancia del produc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allas típicas: plantilla prestada, llenado por terceros y renglón en blanco]]></a:t>
            </a:r>
          </a:p>
        </p:txBody>
      </p:sp>
      <p:pic>
        <p:nvPicPr>
          <p:cNvPr id="3" name="" descr="Antes de empezar el servicio: seis comprobaciones">
            <a:hlinkClick r:id="rId3" tooltip="Antes de empezar el servicio: seis comprobacion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 de pie, con la ficha en la mano, y toma menos de un minu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2-informacion-que-hace-falta"/>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por seguridad» como finalidad de un renglón. Con esa respuesta cabe cualquier pregunta, incluida la lista de padecimientos. La finalidad tiene que señalar qué cambia en el producto, la manera de trabajar, el tiempo o la decisión; si no lo señala, no es finalidad.]]></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el nombre del medicamento «para saber si se puede». Aquí nadie valora tratamientos ni interpreta recetas. Lo que hace falta es la indicación que la persona refiere y lo que el envase advierte; con eso se decide hacer, probar antes o posponer (F-021 – LFPDPPP, art. 8; consultado 2026-10-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r la casilla por la persona para agilizar. Un registro llenado con suposiciones deja de ser prueba. Si alguien se niega a dar un dato, se anota la negativa; si no aplica, se pone raya; si no se preguntó, se reconoce el fallo del procedimient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producto sin leer la etiqueta. El envase es una fuente obligada de información: modo de empleo, lote y leyendas precautorias. Si la advertencia dice no aplicar sobre piel irritada o lastimada y la zona está así, la decisión ya está tomada (F-004 – NOM-141; consultado 2026-10-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escribir para qué sirve la respuesta en una frase sobre el servicio, ese renglón no va en la fich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puede cambiar el producto, la manera de trabajar, el tiempo o la decisión de hacer hoy, ese renglón sí va, aunque incomod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puedes observar en la zona, se observa y se anota como se observa; no se pregunta lo que se mira ni se nombra lo que se 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ato es de salud y va a quedar archivado, se entrega el aviso de privacidad y se obtiene consentimiento expreso y por escrito antes de anotar (F-021, arts. 8, 15 y 16; consultado 2026-10-25).]]></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iden medicamentos, dosis, esquemas ni indicaciones de tratamiento: se registra lo que la persona refiere, en sus palabr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brir un producto se leen instrucciones y advertencias, y en la ficha quedan nombre y lote (F-004; consultado 2026-10-25).]]></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acíos se marcan con convención fija: raya si no aplica, «rehusó» si no quiso darlo, «no se preguntó» si faltó la pregun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momentos en los que dejar de recabar datos y pasar a una decisión de servicio. Primero: cuando la persona te pide a ti que le digas si su tratamiento o su medicamento permite el servicio; no se responde, se remite a quien la atiende por eso y se ofrece posponer. Segundo: cuando la etiqueta del producto trae una advertencia que coincide con lo que observas en la zona; ahí no se interpreta, se suspende el paso y se va a la lección 3 de este cur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cuando la persona se niega a dar un dato del que depende la decisión de hacer el servicio; no se insiste, se anota la negativa y se valora si el servicio puede hacerse sin ese dato o debe posponerse. Un caso adicional merece registro aparte: si la información que llega sugiere que algo en la zona necesita valoración de un profesional de la salud, se pasa a la lección 6 de derivación.]]></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o interpreta tratamientos ni sustituye una valoración sanitaria: solo decide qué hace falta saber para trabajar con criter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ficha pide «enfermedades, operaciones y medicamentos», y la finalidad anotada es «por seguridad». ¿Qué hace el filtro uno con ese rengl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deja, porque la seguridad siempre justifica un dato de salud.]]></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saca del formato: «por seguridad» no señala qué cambiaría en el producto, la manera de trabajar, el tiempo o la decisión.]]></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convierte en una pregunta cerrada de sí o n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deja, pero exige que lo conteste quien atien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os elementos del producto que vas a usar conviene que queden escritos en la ficha antes d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arca y el precio de comp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ombre del producto y el lote, junto con las advertencias que leíste en el envas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número de registro sanitario y la fecha de caducidad del loc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ís de origen y el nombre del distribuid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menciona que está usando un producto recetado, lo correcto es anotar el nombre del medicamento y su dosis para decidir mej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nglón en blanco de la ficha puede significar tres cosas distintas, y conviene poder distinguirl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nglón con el filtro que lo justifica o lo eli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e estás aplicando en la zona desde hace dos seman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ál es tu ocup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zona se expuso al sol este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deces alguna enferme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e: ninguna letra P, M, T o 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sa, pero antes se observa lo que se pue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e: dato sensible sin finalidad declara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sa: cambia producto, tiempo o deci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ueba del renglón admite cuatro letras: cambia el producto, la manera de trabajar, el ___ o la decisión de hacer hoy. Si un dato de salud va a quedar archivado, se pide consentimiento expreso y por ___ antes de anotarl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va en la ficha mínima, se observa o se queda fue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fich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observa antes de pregunt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 fue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se está aplicando la persona en la zona ahor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mbre del producto y lote que se va a us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uerdos dichos en voz alta al cerrar la entrevi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ado visible de la piel de la zo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hay una herida abierta donde se va a trabaj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ado civil de la perso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ista completa de padecimientos sin relación con la zon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procedimiento que está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la etiqueta del producto antes de abrirlo y anoto el lote.]]></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esto por la clienta la casilla de alergias para no alargar la charl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go la hora en la ficha y firmo yo como quien atiend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o el bloque de datos de salud con su aceptación escri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una raya donde un renglón no apl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2-ex0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2-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aplicar los tres filtros a un formato existente, decir qué renglones cambian el servicio y qué renglones se van, y explicar qué hace falta para registrar un dato de salud en la ficha mínima.]]></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rueba del renglón y a la sección de datos sensibles; después reescribe tu formato en cinco renglones y tráelo a la lección 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última ficha que llenaste y cuenta cuántos renglones tienen una finalidad que menciona producto, manera de trabajar, tiempo o decisión. Escribe al lado la cantidad de datos sensibles que se guardaron sin consentimiento por escrito. Los dos números que te salgan son el trabajo de esta seman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icha mín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fil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lidad, prueba de letra, observac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le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manera, tiempo o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ible: aviso y consentimiento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envase a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producto, lote y 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ya, «rehusó» o «no se pregu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icha mínim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2-informacion-que-hace-falta"/>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que un renglón merezca estar en la fich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uedas decir en una frase qué cambia su respuesta: el producto, la manera de trabajar la zona, el tiempo disponible o la decisión de hacer el servicio ho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la respuesta no la da la persona sino el enva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onces se lee el envase. Antes de abrir el producto se revisan modo de empleo, lote y advertencias; nombre y lote quedan anotados en la fich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ersona menciona un tratamiento. ¿Qué se ano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ella refiere, en sus palabras, y solo lo que afecta al servicio. No se pide el nombre del medicamento ni su dosis, y la información de salud va aceptada por escri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no puede tener una ficha mínim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pregunta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nglones sin finalidad, datos sensibles sin consentimiento expreso y por escrito, y casillas contestadas por quien atiend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que hace falta antes de prestar un servicio es la que cambia algo: el producto, la manera de trabajar la zona, el tiempo disponible o la decisión de hacerlo hoy. Eso es lo que miden los tres filtros, y por eso una ficha mínima de cinco renglones es más profesional que una plantilla de quince: cada línea tiene una decisión detrá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dato es de salud entra otro terreno, el de los datos sensibles, con su aviso de privacidad y su consentimiento expreso y por escrito antes de anotar (F-021 – LFPDPPP, arts. 5, 8, 15 y 16; consultado 2026-10-25); cuando el dato está en el producto, entra el envase, con su modo de empleo, su lote y sus advertencias (F-004 – NOM-141; consultado 2026-10-2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reescribe tu formato con la prueba del renglón, pruébalo con tres personas seguidas y trae las fichas a la lección 3, donde se decide cuándo un servicio se pospone. Lo que la casa no fija: soporte, resguardo, accesos y plazos, configurables por cada establecimiento. En la Ciudad de México existe el aviso de funcionamiento correspondiente, y en tu municipio el equivalente puede ser distinto. Esta lección describe obligaciones federales, locales o de práctica según la fuente indicada en cada afirm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 de marzo de 2025: definición de datos sensibles (art. 2 fr. VI), principios de finalidad y proporcionalidad (art. 5), consentimiento expreso por escrito (art. 8), aviso de privacidad (arts. 15 y 16) · https://www.ordenjuridico.gob.mx/Documentos/Federal/html/wo125102.html · consulta: 2026-10-25 · alcance: Federal, particulares. La ley de 2010 está abrogada por el transitorio expreso de esta. Autoridad sucesora: no verificada en el registro. La implementación concreta la define cada establecimien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lote, modo de empleo, leyendas precautorias) · https://dof.gob.mx/nota_detalle_popup.php?codigo=5269348 · consulta: 2026-10-25 · alcance: Federal, cosméticos preenvasados. No fija concentraciones, tiempos de contacto ni pruebas de tolerancia individual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y 270: definición de cosmético y prohibición de atribuir acciones propias de los medicamentos · https://www.diputados.gob.mx/LeyesBiblio/pdf/LGS.pdf · consulta: 2026-10-25 · alcance: Federal, sanitario. Se usa para el límite de lo que un cosmético puede declarar; no se citan otros artículo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protección al consumidor. Divulgación oficial; la redacción normativa se apoya en F-019 y F-02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y 57 (texto vigente, última reforma DOF 12-12-2025) · http://www.diputados.gob.mx/LeyesBiblio/pdf/LFPC.pdf · consulta: 2026-10-25 · alcance: Federal, relaciones de consumo. Deber de informar y tarifas a la vista; no se citan montos de multa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5 · Apertura y aviso de funcionamiento de establecimientos en la Ciudad de México (referencia local de requisitos del local) · https://www.cdmx.gob.mx/public/InformacionTramite.xhtml?idTramite=2160 · consulta: 2026-10-25 · alcance: Local, Ciudad de México y sus Alcaldías. No generalizable: en cada municipio se verifica el equivalente; no se citan artículos de la ley loc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2-informacion-que-hace-falta"/>
              </a:rPr>
              <a:t><![CDATA[Qué información hace falta antes de prestar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y no sustituye la valoración de un profesional de la salud.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2026-10-26T02:40:56Z</dcterms:created>
  <dcterms:modified xsi:type="dcterms:W3CDTF">2026-10-26T02:40:56Z</dcterms:modified>
  <dc:title>Qué información hace falta antes de prestar el servicio</dc:title>
  <dc:description>Presentación editable del OA «Qué información hace falta antes de prestar el servicio». Enlace: https://saludyestetica.lumbre.lat/object/sye-c14-r01-oa02-informacion-que-hace-falta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