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presProps" Target="presProps.xml"/>
  <Relationship Id="rId91" Type="http://schemas.openxmlformats.org/officeDocument/2006/relationships/viewProps" Target="viewProps.xml"/>
  <Relationship Id="rId9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textiles y consumibles: qué se reutiliza y qué n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s, textiles y consumibles: qué se reutiliza y qué n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oca piel intacta y lo que puede romperla»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toca piel intacta y lo que puede romperla»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de un solo uso, aunque se pudiera reutilizar» (2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de un solo uso, aunque se pudiera reutilizar» (3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de un solo uso, aunque se pudiera reutilizar» (4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de un solo uso, aunque se pudiera reutilizar» (5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munica la decisión a la persona que se sienta» (2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comunica la decisión a la persona que se sienta» (3 de 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atender: cinco decisiones por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misma secuencia aplica a la navaja, al cortauñas y a la to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cuántos juegos, cómo se lavan y cómo se guardan»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xtiles: cuántos juegos, cómo se lavan y cómo se guardan»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zabilidad por cliente: qué herramienta se usó con quién» (2 de 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azabilidad por cliente: qué herramienta se usó con quién» (3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os montones,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hace con cada tipo de artículo y quién lo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tocolo interno firmado por la responsable» (2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otocolo interno firmado por la responsable» (3 de 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Vacía la estación sobre una m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lo que se usa en un servicio, encima de la mesa: herramientas, consumibles, textiles, productos abiertos. El inventario se hace con la estación vacía de clientes, no entre cita y cita, porque sólo en la mesa completa se ve que hay tres pinzas, cuatro cortauñas y ninguna hoja de re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en cada artículo qué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etiqueta de papel con tres palabras: piel intacta, puede romperla, o no toca al cliente. La mayoría de los artículos se clasifican solos, y los que generan duda —pinzas, cortauñas, piedra pómez, cabezales— son exactamente los que hay que discutir en el equipo y resolver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la instrucción del fabricante en cada re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ente a cada artículo que quieres reutilizar, la pregunta es: ¿dónde está escrito cómo se procesa? Si la ficha viene en español y llega a la estación, el artículo se queda. Si la instrucción no aparece o vive en un correo de 2019, el artículo se mueve a la lista de un solo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Escribe la lista de un solo uso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uartilla, dos columnas: artículo y destino. Incluye hoja de navaja, lanceta, filo de podología y lo que tu negocio decida sumar. Delante de esa lista se pone el costo y quién la compra. Se firma con nombre, puesto y fecha, y se revisa cuando cambia un proveedor o aparece un servici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uenta los textiles y arma el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servicios por día y juegos necesarios según tu ritmo de colada; ése es tu número de juegos, y es configurable. Después organiza la guarda: anaquel cerrado o con cubierta, lejos del piso y de la humedad, con los limpios separados de los usados y sin cestas destapadas en 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ómo armar la clasificación del material de tu es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Arma el registro de herramienta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hoja por estación o una plantilla digital con seis campos: fecha y hora, folio, servicio, artículo con lote o código, destino al terminar e iniciales de quien atendió. Se llena el mismo día, se guarda en el lugar que el establecimiento decida y se revisa una vez al mes para ver qué campos se están quedando vací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tación de Paulina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ulina, nombre inventado, atiende en un local de dos sillones en Zapopan: cortes con navaja, cejas y pedicura. Su caja de herramientas tiene dos porta-navajas, cuatro cortauñas, dos pinzas, una piedra pómez y un rollo de toallas. Procesa «cuando ve sucio», lava las toallas los sábados y no registra nada. No hay mala fe: hay una mesa sin clasificación y un reproceso sin instr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tación de Paulina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Cómo se ordena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mesa vacía, Paulina separa en dos montones y encuentra cuatro cosas que creía resueltas: las hojas son de un solo uso pero sus cortauñas no tienen ficha de reproceso; la piedra pómez no admite instrucción alguna; las toallas del sábado pueden ser de la semana anterior, y el porta-navajas «se pasa con alcohol» por costumbre, no por indicación. Resuelve: hojas y piedra pómez, desechables; dos cortauñas se retiran del catálogo hasta comprar artículos con ficha legible; los porta-navajas entran en el protocolo firmado con el producto y la secuencia que declara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estación de Paulina (caso ficticio, nombres inve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queda y qué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el local tiene tres documentos vivos: la lista de un solo uso con su costo, la tarjeta visible en el mostrador y una hoja de registro por servicio en cada estación. A las dos semanas, una clienta pregunta si su cortauñas se había usado antes con otra persona: la respuesta está escrita, con hora, artículo e iniciales. Paulina no puede jurar que nada se transmitió; puede mostrar qué hizo. Para un salón, esa diferencia es el colchón más barato que ex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Revisiones del material antes de la primer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hace una por estación de trabajo, no una por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s hojas son de un solo uso; el porta-navajas y el cortauñas se reutilizan sólo si hay instrucción escrita de reproceso; la toalla es un juego por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ja no admite reproceso en un salón; los artículos metálicos se reutilizan sólo si existe una instrucción de reproceso verificable; los textiles se usan uno por persona y por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parte de si el artículo roza piel intacta o puede romperla (F-015 – CDC;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sa a la lista de un solo uso del establecimiento hasta que exista instrucción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instrucción verificable no hay proceso que sostener: la alternativa honesta es volverlo desechable. Usarlo «por costumbre» o «sólo con algunos» multiplica los criterios dentro del mism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oncentraciones y tiempos de contacto vienen de la etiqueta del producto y del equipo, no de la memoria del salón (F-004 – NOM-141, cl. 1.1;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u campo de aplicación son las instituciones de atención que prestan servicios médicos, del sector público, social y privado del Sistema Nacional de Salud. Sus definiciones sirven de referencia conceptual, pero el rótulo de obligación no alcanza al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de observancia obligatoria en todas las instituciones de atención que prestan servicios médicos» (F-018 – NOM-045-SSA2-2005, cl. 1.2;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tiqueta del textil dice cómo se lava; la cantidad de juegos la determina el ritmo de servicio y la frecuencia de colada del negocio: es configurable por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pa C: plazos, existencias y rutinas los fija cada negocio, no la le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ja de navaja → Un solo uso, se monta frente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nceta de micropuntura → Un solo uso y descarte en contenedor ríg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ta-navajas metálico → Se reutiliza si hay instrucción de reproceso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alla de la camilla → Un juego limpio por persona; usado, al c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lasificación se hace por lo que el artículo puede hacerle a la piel, no por su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impieza · inventa ·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impiar es el paso que habilita todo lo demás; los números salen de la etiqueta y de la ficha del fabricante; el registro pierde valor si se completa de memoria dí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impieza, desinfección y esterilización son capas distintas (F-015 – CDC;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eine de corte → Toca piel int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oja de navaja usada → Puede rompe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lantal de quien atiende → No toc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Filo de podología → Puede rompe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rocha de polvos → Toca piel int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nceta de micropuntura → Puede romper l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Tijera de corte → Toca piel int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montones deciden el reproceso y el almacenamiento, no el precio d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s hojas nuevas se dejan en el mismo vaso con las usadas, para tenerlas a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zclar hojas nuevas y usadas en un vaso abierto es el error: alguien puede tomar una hoja usada creyendo que es nueva. Las nuevas van en su paquete sel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unzocortantes usados se manejan aparte; nunca se guardan sueltos ni se reencapuchan con las dos manos (F-016 – OSHA, 29 CFR 1910.1030;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3-r01-oa04-herramientas-y-textil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Abre el vaso o la bandeja donde caen tus herramientas usadas y escribe los artículos que tocan piel intacta y los que pueden romperla. Debajo, responde: ¿cuáles de los segundos tienen una instrucción escrita de reproceso? Si la respuesta es ninguno, ya sabes cuál es la primera línea de tu protocolo in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clasificar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clasificar el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os preguntas separan todo el material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ca piel intacta o puede romperla? ¿Existe una instrucción escrita que diga cómo reprocesarlo? Las dos respuestas deciden el almacenamiento, el uso y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n las concentraciones y los tiempos de con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etiqueta del producto y de las instrucciones del fabricante del artículo o equipo. Si no aparecen ahí, no se inventan: el artículo se vuelve de un solo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ampos tiene el registro de herramienta por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y hora, folio, servicio prestado, artículo con lote o código, destino al terminar e iniciales de quien atendió. Se llena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trazabilidad no es un trámite de clí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responde preguntas legítimas sin volverse expediente clínico: qué se usó, con quién y cómo se procesó. Sirve para un reclamo, una alerta de lote y para apoyar una investigación sanit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3-r01-oa04-herramientas-y-textil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7).]]></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7).]]></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7).]]></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7).]]></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7).]]></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0739" r:id="rId1"/>
    <p:sldLayoutId id="2482010740" r:id="rId2"/>
    <p:sldLayoutId id="2482010741" r:id="rId3"/>
    <p:sldLayoutId id="24820107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28717fb123d6f6740a376454312ba13788312974b8ac9f71.jpg"/>
  <Relationship Id="rId3" Type="http://schemas.openxmlformats.org/officeDocument/2006/relationships/hyperlink" Target="https://saludyestetica.lumbre.lat/object/sye-c13-r01-oa04-herramientas-y-textil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3-r01-oa04-herramientas-y-textiles" TargetMode="External"/>
  <Relationship Id="rId4" Type="http://schemas.openxmlformats.org/officeDocument/2006/relationships/hyperlink" Target="https://saludyestetica.lumbre.lat/object/sye-c13-r01-oa04-herramientas-y-textile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3-r01-oa04-herramientas-y-textiles" TargetMode="External"/>
  <Relationship Id="rId4" Type="http://schemas.openxmlformats.org/officeDocument/2006/relationships/hyperlink" Target="https://saludyestetica.lumbre.lat/object/sye-c13-r01-oa04-herramientas-y-textiles"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3-r01-oa04-herramientas-y-textiles" TargetMode="External"/>
  <Relationship Id="rId4" Type="http://schemas.openxmlformats.org/officeDocument/2006/relationships/hyperlink" Target="https://saludyestetica.lumbre.lat/object/sye-c13-r01-oa04-herramientas-y-textiles"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hyperlink" Target="https://saludyestetica.lumbre.lat/object/sye-c13-r01-oa04-herramientas-y-textiles" TargetMode="External"/>
  <Relationship Id="rId4"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3-r01-oa04-herramientas-y-textiles" TargetMode="External"/>
  <Relationship Id="rId3" Type="http://schemas.openxmlformats.org/officeDocument/2006/relationships/notesSlide" Target="../notesSlides/notesSlide8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errami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xtil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mi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utili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3-r01-oa04-herramientas-y-textil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sificar el material de un servicio de belleza según toque piel intacta o pueda romperla, decidir qué artículos son de un solo uso en el establecimiento y cómo se comunica esa decisión, organizar los textiles limpios y llevar el registro de qué herramienta se usó con cada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4 del curso 13. Separa el material que roza piel sana del que puede dejar la piel abierta, fija qué se descarta aunque se pudiera reutilizar y pone nombre a la trazabilidad: qué artículo, con quién, a qué hora y con qué responsable. Los números de concentración y de tiempo de contacto no salen de esta lección: salen de la etiqueta del producto y de las instrucciones del equip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erramientas · un solo uso · textiles · trazabilidad · protocolo interno · podolog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textiles y consumibles: qué se reutiliza y qué n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l de servicios de belleza —barberías, salones, manicura, podología estética y centros de estética— y quien abre un establecimiento de estos. Nivel intermedio: conviene haber hecho las tres lecciones anteriores del curso. Ninguna lección de este curso habilita para ejercer una profesión sanitaria ni sustituye la valoración de un profesional de la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textiles y consumibles: qué se reutiliza y qué n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martes y en la estación tres hay un vaso con tres hojas de navaja sin mango, una pinza de cejas, un cortauñas y dos peines. En el estante de abajo, dobladas, las toallas del turno de la mañana; en el gancho, la capa que se usó con la clienta anterior. Nadie de ese equipo trabaja por descuido: el cajón simplemente no distingue entre lo que rozó piel intacta y lo que pudo dejar la piel abierta, y el reproceso de la mañana se hizo con una toallita y prisa, porque nadie escribió cómo debía hace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s, textiles y consumibles: qué se reutiliza y qué n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ordena esa mesa no es «¿esto está limpio?», es «¿esto toca piel intacta o puede romperla, y con qué instrucción se procesa?». Un cortauñas y una lanceta se parecen en el vaso y no se parecen en el riesgo. Esta lección separa el material en dos montones, deja por escrito qué artículos son de un solo uso en el establecimiento y cómo se le dice a la persona que se sienta en la silla, y termina con el registro que responde, dentro de tres semanas, qué herramienta se usó con quié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oca piel intacta y lo que puede rompe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mesa de un servicio de belleza caben dos montones que se parecen en el cajón y no se parecen en el riesgo. En el primero están el peine, la tijera de corte, la brocha, la capa y la toalla: artículos que rozan piel san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egundo están la navaja, el cortauñas con filo, la pinza que aprieta hasta cortar, la lanceta de micropuntura y el instrumental de podología que trabaja sobre callos y uñas engrosadas: artículos que pueden dejar la piel abier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oca piel intacta y lo que puede rompe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descuidos no nacen de la mala intención: nacen de tratar los dos montones con la misma toallita, en el mismo vaso y con el mismo tiempo, porque nadie escribió esa diferencia en ningún lugar.]]></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erencia técnica internacional hace esa misma pregunta. Los CDC ordenan el reproceso por capas —limpiar, después desinfectar, y esterilizar sólo lo que lo necesita— y clasifican los artículos según el riesgo que su contaminación supone para la seguridad de la persona (F-015 – CDC, glosario de desinfección y esterilización; consultado 2026-10-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toca piel intacta y lo que puede rompe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pañol, la NOM-045-SSA2-2005 define desinfección como la destrucción de microorganismos vegetativos pero no de las esporas, y esterilización como la destrucción de cualquier forma de vida (F-018, cl. 3.1.13 y 3.1.16; consultado 2026-10-25). Esa norma obliga a instituciones que prestan servicios médicos: al salón le sirve la jerarquía de conceptos, no el rótulo de obliga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de un solo uso, aunque se pudiera reutiliza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rtículos que son de un solo uso por una razón física: la hoja de navaja, el filo de podología, la lanceta de micropuntura, cualquier consumible que toque tejido por debajo de la piel. No existe proceso de salón que devuelva ese filo a su estado sin deformarlo, así que se descarta con la persona delante. El mango metálico sí se reutiliza; el filo que va montado encima, no. Y hay un segundo grupo, menos obvio, que es de un solo uso por decisión del establecimiento: pinzas, cortauñas, piedras pómez, cabezales que rozan una piel distinta cada día. Esos podrían reprocesarse si alguien puede decir cóm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de un solo uso, aunque se pudiera reutiliza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operativa que cierra la zona gris es simple: si la ficha del artículo no explica cómo se reprocesa, o esa explicación no está en la estación, el artículo se mueve a la lista de un solo uso. Qué artículos entran en esa lista, de qué tipo se compran y cómo se cobran es una decisión comercial del negocio, y en este curso se deja como configurable por cada establecimiento. Lo que no es configurable es prestar el mismo artículo a dos personas sin haberlo procesado, ni guardar en el mismo vaso una hoja usada y una hoja nueva. Ese vaso, con dentro tres hojas de navaja, es el error que esta lección viene a correg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de un solo uso, aunque se pudiera reutiliza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7]]></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esta lección y qué deja abiert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ordena el material del servicio y deja constancia de su uso. No enseña un proceso sanitario concreto ni fija un protocolo de esterilización: eso lo deciden la etiqueta del producto, la ficha del fabricante del artículo y el protocolo interno firmado por la responsable del establecimiento, que es configurable por cada nego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de un solo uso, aunque se pudiera reutiliza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concentraciones ni tiempos inventados]]></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dan diluciones, porcentajes, minutos de contacto ni temperaturas de autoclave. Ninguna fuente de este registro los fija para servicios de belleza, y un número inventado aquí puede provocar precisamente el tipo de vacío que se documentó en los brotes por reprocesamiento deficient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de un solo uso, aunque se pudiera reutiliza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7]]></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vas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vaso donde caen las hojas de navaja usadas. Si ahí dentro hay hojas con y sin uso, herramientas esperando su turno y objetos que alguien podría tomar por error, el problema no es la limpieza del local: es que la clasificación todavía no existe en el espacio físic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unica la decisión a la persona que se sien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no puede ver si una herramienta está bien procesada; sí puede ver cuándo se procesa.]]></a:t>
            </a:r>
          </a:p>
        </p:txBody>
      </p:sp>
      <p:sp>
        <p:nvSpPr>
          <p:cNvPr id="8" name=""/>
          <p:cNvSpPr txBox="1"/>
          <p:nvPr/>
        </p:nvSpPr>
        <p:spPr>
          <a:xfrm>
            <a:off x="514350" y="18764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comunicación no es una promesa de inocuidad, es una secuencia visible: el paquete sellado se abre delante de la persona, la hoja se monta en el porta-navajas delante de la persona y el descarte va al contenedor delante de la persona.]]></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conviene una tarjeta con la lista de artículos de un solo uso y su costo, porque resuelve la duda más frecuente: si el precio del servicio incluye reutilizar o no incluye n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unica la decisión a la persona que se sien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trae su propia navaja o su propio cortauñas, el establecimiento define su política por escrito y la comunica antes del servi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unica la decisión a la persona que se sien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frases que no deben aparecer en esa tarjeta ni en la boca del equipo: que el reproceso «elimina todo», que el salón trabaja «como en el hospital» o que un servicio queda «libre de todo riesgo». Ninguna describe una práctica verificable y todas prometen más de lo que el salón puede sostener. Lo que sí se puede decir, y se debe: qué artículos se botan, qué se hace con lo que se reutiliza, quién se encarga y ante quién. Una explicación de veinte minutos al inicio del servicio ahorra el reclamo del mes siguiente, y deja constancia de que la persona eligió con inform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comunica la decisión a la persona que se sienta]]></a:t>
            </a:r>
          </a:p>
        </p:txBody>
      </p:sp>
      <p:pic>
        <p:nvPicPr>
          <p:cNvPr id="3" name="" descr="Antes de atender: cinco decisiones por artículo">
            <a:hlinkClick r:id="rId3" tooltip="Antes de atender: cinco decisiones por artícul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misma secuencia aplica a la navaja, al cortauñas y a la toal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4-herramientas-y-textile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cuántos juegos, cómo se lavan y cómo se guard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allas, capas, sábanas de camilla, delantales y bikinis de un spa son material del servicio, no ropa del local. La regla base es una por persona y por servicio: un juego limpio entra en la silla y sale usado, aunque «se vea limpio».]]></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es son los textiles que se lavan en casa, cuáles en lavandería externa y a cuántos grados no lo decide esta lección: lo decide la etiqueta del textil, que indica si admite blanqueo, secado en máquina o planchado, y esa indicación se copia al protocolo inter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cuántos juegos, cómo se lavan y cómo se guard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roductos cosméticos la lógica es la misma y tiene norma: es la etiqueta la que fija instrucciones y leyendas, no la preferencia del salón (F-004 – NOM-141-SSA1/SCFI-2012, cl. 1.1 y 5.3.7; consultado 2026-10-25).]]></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de juegos es un cálculo del negocio, no un mandamiento: depende de cuántos servicios se dan por día, de cada cuántas horas se hace una colada y de si hay secadora.]]></a:t>
            </a:r>
          </a:p>
        </p:txBody>
      </p:sp>
      <p:sp>
        <p:nvSpPr>
          <p:cNvPr id="9" name=""/>
          <p:cNvSpPr txBox="1"/>
          <p:nvPr/>
        </p:nvSpPr>
        <p:spPr>
          <a:xfrm>
            <a:off x="514350" y="36004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ablecimiento con dos camillas y doce servicios diarios puede necesitar dos o tres juegos por camilla; uno con una lavadora en el fondo y cita por hora, quizá con uno le ba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cuántos juegos, cómo se lavan y cómo se guard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 fijo es el almacenamiento: los textiles limpios se guardan en anaquel cerrado o con cubierta, lejos del piso, lejos de la humedad y separados de los usados.]]></a:t>
            </a:r>
          </a:p>
        </p:txBody>
      </p:sp>
      <p:sp>
        <p:nvSpPr>
          <p:cNvPr id="8" name=""/>
          <p:cNvSpPr txBox="1"/>
          <p:nvPr/>
        </p:nvSpPr>
        <p:spPr>
          <a:xfrm>
            <a:off x="514350" y="22098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esto de textiles usados abierto junto al anaquel de los limpios es una contaminación cruzada con muy mala pinta y muy fácil de arregl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xtiles: cuántos juegos, cómo se lavan y cómo se guard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material del servicio y respuesta inmediata. No es un criterio clínico: es organización del trabaj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7]]></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2028825"/>
                <a:gridCol w="349567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en el 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icha del artículo no dice cómo reproces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 a la lista de un solo uso del establecimiento y se anota en el protocolo fir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instrucción verificable no hay proceso que soste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pregunta si la navaja es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bre el paquete sellado delante de la persona y se monta la hoja en ese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cuencia visible es la única prueba que ve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7]]></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28825"/>
                <a:gridCol w="349567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en el 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tauñas se usó con una persona y hay otra en la s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 el siguiente servicio hasta procesarlo o hasta traer uno lim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ilo que pudo cortar no se pasa entre dos pie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oalla del turno de la mañana se ve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 al cesto de usados: un juego limpio entra y sale usado por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pariencia no informa si ya rozó una piel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7]]></a:t>
            </a:r>
          </a:p>
        </p:txBody>
      </p:sp>
      <p:graphicFrame>
        <p:nvGraphicFramePr>
          <p:cNvPr id="7" name="" descr=""/>
          <p:cNvGraphicFramePr>
            <a:graphicFrameLocks noGrp="1"/>
          </p:cNvGraphicFramePr>
          <p:nvPr/>
        </p:nvGraphicFramePr>
        <p:xfrm>
          <a:off x="514350" y="1257300"/>
          <a:ext cx="8115300" cy="2895600"/>
        </p:xfrm>
        <a:graphic>
          <a:graphicData uri="http://schemas.openxmlformats.org/drawingml/2006/table">
            <a:tbl>
              <a:tblPr firstRow="1" bandRow="1"/>
              <a:tblGrid>
                <a:gridCol w="2028825"/>
                <a:gridCol w="3495675"/>
                <a:gridCol w="25908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en el mom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parece sangre en el dedo de una cl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tiene el servicio, se protege y se deriva a valoración profesional; el descarte va al contenedor ríg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angre se trata como potencialmente infecciosa y la herida la ve un méd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una queja tres semanas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busca el registro del servicio: fecha, artículo, lote, responsable y 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registro se contesta con datos; sin registro se contesta con mem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zabilidad por cliente: qué herramienta se usó con quié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zabilidad es una línea por servicio con seis datos: fecha y hora, folio o nombre de la persona, servicio prestado, artículo o herramienta usada (con su código, lote o número de serie si lo trae), qué se hizo con ella al terminar y las iniciales de quien atendió.]]></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be en una hoja de papel engargolado por estación o en una aplicación de citas; el formato y el lugar del archivo los define el establecimien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zabilidad por cliente: qué herramienta se usó con quié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importa es que la línea exista el mismo día, porque la memoria del equipo no alcanza para reconstruir qué pasó tres semanas después, cuando alguien vuelve con una molestia en el dedo o con una consulta de un consultorio médico.]]></a:t>
            </a:r>
          </a:p>
        </p:txBody>
      </p:sp>
      <p:sp>
        <p:nvSpPr>
          <p:cNvPr id="8" name=""/>
          <p:cNvSpPr txBox="1"/>
          <p:nvPr/>
        </p:nvSpPr>
        <p:spPr>
          <a:xfrm>
            <a:off x="514350" y="26098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ale la pena saber para qué sirve ese registro.]]></a:t>
            </a:r>
          </a:p>
        </p:txBody>
      </p:sp>
      <p:sp>
        <p:nvSpPr>
          <p:cNvPr id="9"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2022 y 2023 se investigaron quince infecciones por micobacterias en personas que se habían hecho un procedimiento cosmético en una clínica; la evaluación encontró vacíos en la limpieza ambiental, en el uso de protección y en el desinfección y reprocesamiento de instrumental (F-017 – CDC/MMWR, 20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zabilidad por cliente: qué herramienta se usó con quié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do 2026-10-25).]]></a:t>
            </a:r>
          </a:p>
        </p:txBody>
      </p:sp>
      <p:sp>
        <p:nvSpPr>
          <p:cNvPr id="8" name=""/>
          <p:cNvSpPr txBox="1"/>
          <p:nvPr/>
        </p:nvSpPr>
        <p:spPr>
          <a:xfrm>
            <a:off x="514350" y="15525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registro, una pregunta de autoridad o de un médico se contesta con una conjetura; con registro se contesta con una lista de personas y de artículos. Esa lista no convierte al salón en una clínica: lo convierte en un negocio que puede decir qué hiz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azabilidad por cliente: qué herramienta se usó con quién]]></a:t>
            </a:r>
          </a:p>
        </p:txBody>
      </p:sp>
      <p:pic>
        <p:nvPicPr>
          <p:cNvPr id="3" name="" descr="Dos montones, cuatro decisiones">
            <a:hlinkClick r:id="rId3" tooltip="Dos montones, cuatro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hace con cada tipo de artículo y quién lo deci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4-herramientas-y-textiles"/>
              </a:rPr>
              <a:t><![CDATA[Ver imagen original en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interno firmado por la responsabl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hay un hueco que conviene nombrar en vez de disimular: en esta lección no aparecen concentraciones, ni tiempos de contacto, ni temperaturas ni tiempos de autoclave, porque no hay fuente verificada de este registro que fije esos valores para servicios de belleza (hueco n.º 8 del registro de fuent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deja al salón sin instrucciones: deja al salón con dos instrucciones y una sola dirección. Los productos de reproceso se usan con la concentración y el tiempo que declara su etiqueta, y los artículos y equipos se procesan con la secuencia que declara su fabrican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interno firmado por la responsabl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de la etiqueta calla, no se inventa: el artículo se queda fuera del catálogo de reutilizables y se sustituye por uno cuya ficha sí llegue a la estación.]]></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a decisión se escribe una vez y se revisa dos veces al año: un protocolo interno firmado por la responsable del establecimiento, con nombre, puesto, fecha de firma y versión, que diga qué artículo de la lista se procesa de qué manera, con qué producto, con qué paso visible ante la persona, dónde se]]></a:t>
            </a:r>
          </a:p>
        </p:txBody>
      </p:sp>
      <p:sp>
        <p:nvSpPr>
          <p:cNvPr id="9"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lo limpio y qué se anota en el registro de cada servici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interno firmado por la responsabl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documento es capa C: lo decide el negocio y no la autoridad. Su valor es doble. Adentro, un protocolo firmado es la diferencia entre doce estilos de reproceso y uno. Afirmado en la pared, es lo que cualquier persona del equipo puede señalar cuando un cliente pide que le explique qué le hicieron a las pinz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acía la estación sobre una mes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e usa en un servicio, encima de la mesa: herramientas, consumibles, textiles, productos abiertos. El inventario se hace con la estación vacía de clientes, no entre cita y cita, porque sólo en la mesa completa se ve que hay tres pinzas, cuatro cortauñas y ninguna hoja de repues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en cada artículo qué to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tiqueta de papel con tres palabras: piel intacta, puede romperla, o no toca al cliente. La mayoría de los artículos se clasifican solos, y los que generan duda —pinzas, cortauñas, piedra pómez, cabezales— son exactamente los que hay que discutir en el equipo y resolver por escri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a instrucción del fabricante en cada reutilizabl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nte a cada artículo que quieres reutilizar, la pregunta es: ¿dónde está escrito cómo se procesa? Si la ficha viene en español y llega a la estación, el artículo se queda. Si la instrucción no aparece o vive en un correo de 2019, el artículo se mueve a la lista de un solo us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lista de un solo uso del estableci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uartilla, dos columnas: artículo y destino. Incluye hoja de navaja, lanceta, filo de podología y lo que tu negocio decida sumar. Delante de esa lista se pone el costo y quién la compra. Se firma con nombre, puesto y fecha, y se revisa cuando cambia un proveedor o aparece un servicio nuev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los textiles y arma el almacenamient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servicios por día y juegos necesarios según tu ritmo de colada; ése es tu número de juegos, y es configurable. Después organiza la guarda: anaquel cerrado o con cubierta, lejos del piso y de la humedad, con los limpios separados de los usados y sin cestas destapadas en med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Procedimiento: cómo armar la clasificación del material de tu estación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el registro de herramienta por cli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hoja por estación o una plantilla digital con seis campos: fecha y hora, folio, servicio, artículo con lote o código, destino al terminar e iniciales de quien atendió. Se llena el mismo día, se guarda en el lugar que el establecimiento decida y se revisa una vez al mes para ver qué campos se están quedando vacío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Caso trabajado: la estación de Paulina (caso ficticio, nombres inventados) · Paso 1 de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ulina, nombre inventado, atiende en un local de dos sillones en Zapopan: cortes con navaja, cejas y pedicura. Su caja de herramientas tiene dos porta-navajas, cuatro cortauñas, dos pinzas, una piedra pómez y un rollo de toallas. Procesa «cuando ve sucio», lava las toallas los sábados y no registra nada. No hay mala fe: hay una mesa sin clasificación y un reproceso sin instruc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Caso trabajado: la estación de Paulina (caso ficticio, nombres inventados) · Paso 2 de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e ordena el material]]></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mesa vacía, Paulina separa en dos montones y encuentra cuatro cosas que creía resueltas: las hojas son de un solo uso pero sus cortauñas no tienen ficha de reproceso; la piedra pómez no admite instrucción alguna; las toallas del sábado pueden ser de la semana anterior, y el porta-navajas «se pasa con alcohol» por]]></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umbre, no por indic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7]]></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elve: hojas y piedra pómez, desechables; dos cortauñas se retiran del catálogo hasta comprar artículos con ficha legible; los porta-navajas entran en el protocolo firmado con el producto y la secuencia que declara la etiquet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7]]></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otocolo interno firmado por la responsable · Caso trabajado: la estación de Paulina (caso ficticio, nombres inventados) · Paso 3 de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7]]></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queda y qué se registr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el local tiene tres documentos vivos: la lista de un solo uso con su costo, la tarjeta visible en el mostrador y una hoja de registro por servicio en cada estación. A las dos semanas, una clienta pregunta si su cortauñas se había usado antes con otra persona: la respuesta está escrita, con hora, artículo e iniciales. Paulina no puede jurar que nada se transmitió; puede mostrar qué hizo. Para un salón, esa diferencia es el colchón más barato que exist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otocolo interno firmado por la responsable]]></a:t>
            </a:r>
          </a:p>
        </p:txBody>
      </p:sp>
      <p:pic>
        <p:nvPicPr>
          <p:cNvPr id="3" name="" descr="Revisiones del material antes de la primera cita">
            <a:hlinkClick r:id="rId3" tooltip="Revisiones del material antes de la primera ci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hace una por estación de trabajo, no una por dí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3-r01-oa04-herramientas-y-textiles"/>
              </a:rPr>
              <a:t><![CDATA[Ver imagen original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hojas usadas y nuevas en el mismo vaso. Es el error más común y el más grave: alguien toma una hoja usada creyendo que es nueva. Las hojas limpias van en su paquete sellado y las usadas, directo al contenedor rígido, sin pasar por ningún vaso abierto.]]></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rocesar «porque siempre se ha hecho así». Sin instrucción del fabricante y sin etiqueta del producto, no hay proceso verificable: hay una rutina. La rutina no se puede enseñar a quien llega, no se puede revisar y no se puede defender ante un reclam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esto elimina todo» o «trabajamos como en el hospital». Son frases más fuertes que la práctica que las sostiene. Un salón puede describir qué hace, con qué producto y quién lo hace; no puede prometer ausencia de todo riesgo ni prestarse un lenguaje clínico que no le corresponde.]]></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utilizar textiles «porque se ven limpios». Un juego por persona y por servicio es la única regla que se puede sostener con la agenda llena. Si el número de textiles no alcanza, el problema no es de higiene: es de inventario, y se arregla con juegos adicionales o bajando el ritmo de cit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7]]></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a memoria para la trazabilidad. Tres semanas después nadie recuerda qué herramienta se usó con quién. El registro se llena el mismo día, en la estación, o no existe; un registro que se completa de memoria el viernes no sirve para contestar una pregunta ser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rtículo puede dejar la piel abierta, es de un solo uso o se procesa con una instrucción escrita: no hay tercera op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ficha del fabricante no explica cómo reprocesarlo, el artículo entra a la lista de un solo uso del establecimient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del producto fija concentración y tiempo de contacto, se obedece la etiqueta; si no la fija, se busca otra antes de improvisar.]]></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texto del servicio promete ausencia total de riesgo, se reescribe: describe la secuencia visible, no una garantí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7]]></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anotar hoy qué herramienta usaste con quién, dentro de tres semanas no podrás contestar nad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escala a la responsable del establecimiento el día que aparece sangre en una herramienta, cuando la ficha de un artículo no llega a la estación, cuando un producto llega sin etiqueta legible o cuando la cantidad de textiles no alcanza para un juego por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7]]></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durante un servicio se corta a una persona o hay contacto con sangre, se suspende el servicio, se protege la zona y se remite a valoración profesional: el tratamiento, la medicación y cualquier indicación clínica los decide un médico, no este curso ni el sal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7]]></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una clienta refiere una molestia, una lesión que no cierra o una infección después del servicio, se guarda el registro del servicio, se anota lo que se usó y se orienta a que acuda a consulta; el registro se conserva y se entrega a la autoridad o al profesional si lo pide. Un brote o una sospecha de infección compartida entre varias personas se notifica por la vía que la autoridad sanitaria indique en su enti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estación hay un porta-navajas metálico, hojas desechables, un cortauñas y una toalla. ¿Cuál es la clasificación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o es reutilizable porque puede limpiarse con una toallita.]]></a:t>
            </a:r>
          </a:p>
        </p:txBody>
      </p:sp>
      <p:sp>
        <p:nvSpPr>
          <p:cNvPr id="10" name=""/>
          <p:cNvSpPr txBox="1"/>
          <p:nvPr/>
        </p:nvSpPr>
        <p:spPr>
          <a:xfrm>
            <a:off x="666750" y="26955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hojas son de un solo uso; el porta-navajas y el cortauñas se reutilizan sólo si hay instrucción escrita de reproceso; la toalla es un juego por person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rtauñas es de un solo uso y la toalla se reutiliza si se ve limpi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7]]></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porta-navajas se bota después de cada servic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rtículo que quieres reutilizar no tiene ficha que explique cómo procesarlo. ¿Qué decid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eprocesa como los demás, por costumbre del equip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compra una versión nueva cada trimestre.]]></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sa a la lista de un solo uso del establecimiento hasta que exista instrucción verificabl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usa sólo con clientes habitua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NOM-045-SSA2-2005 obliga a un salón de belleza que no presta servicios de atención méd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úmero de juegos de toallas que necesita un establecimiento lo decide la etiqueta del texti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rtículo con su manejo en el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ja de navaj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nceta de micropuntu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ta-navajas metálic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Toalla de la camill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solo uso y descarte en contenedor rígid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reutiliza si hay instrucción de reproceso escri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juego limpio por persona; usado, al ces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solo uso, se monta frente al cl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proceso empieza por la ___; donde la etiqueta del producto no fija el tiempo de contacto, no se ___: el artículo pasa a la lista de un solo uso. Y el registro por cliente se llena el mismo ___.]]></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rtículo según el montón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oca piel intact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e romper la pie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toca al cli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ine de cor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ja de navaja usa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lantal de quien atien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ilo de podologí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rocha de polv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nceta de micropuntur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Tijera de corte]]></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el turno de cierre que contiene un error de manejo del material.]]></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s hojas de navaja usadas van al contenedor rígido de punzocortante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s toallas limpios se guardan en el anaquel cerrado del fond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hojas nuevas se dejan en el mismo vaso con las usadas, para tenerlas a la mano.]]></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gistro de servicios se llena antes de apagar la luz.]]></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responsable firma la hoja de cierre del dí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3-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3-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3-r01-oa04-ex0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3-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3-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3-r01-oa04-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lasificas el material de tu estación en dos montones, sabes qué es de un solo uso y puedes mostrar qué herramienta usaste con cada cliente.]]></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dos montones y vuelve a llenar la hoja de inventario con la estación vacía: ahí es donde se ve la clasificac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bre el vaso o la bandeja donde caen tus herramientas usadas y escribe los artículos que tocan piel intacta y los que pueden romperla. Debajo, responde: ¿cuáles de los segundos tienen una instrucción escrita de reproceso? Si la respuesta es ninguno, ya sabes cuál es la primera línea de tu protocolo interno.]]></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lasificar el materi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aso del re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quitar lo visible antes de t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navaja y lanc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uso, se descartan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ficha de rep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rtículo pasa a la lista de un solo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juego limpio por persona y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 por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folio, artículo, destino e ini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clasificar el material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3-r01-oa04-herramientas-y-textiles"/>
              </a:rPr>
              <a:t><![CDATA[Abrir el juego en el O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os preguntas separan todo el material del servici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ca piel intacta o puede romperla? ¿Existe una instrucción escrita que diga cómo reprocesarlo? Las dos respuestas deciden el almacenamiento, el uso y el regist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n las concentraciones y los tiempos de contact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etiqueta del producto y de las instrucciones del fabricante del artículo o equipo. Si no aparecen ahí, no se inventan: el artículo se vuelve de un solo us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ampos tiene el registro de herramienta por cliente?]]></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y hora, folio, servicio prestado, artículo con lote o código, destino al terminar e iniciales de quien atendió. Se llena el mismo día.]]></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trazabilidad no es un trámite de clínica?]]></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a mesa de trabaj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responde preguntas legítimas sin volverse expediente clínico: qué se usó, con quién y cómo se procesó. Sirve para un reclamo, una alerta de lote y para apoyar una investigación sanitari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montones, una lista y un registro. Si separas lo que roza piel intacta de lo que puede romperla, el resto del orden del material se toma solo: la hoja y la lanceta se botan, el metal se reutiliza sólo cuando existe una instrucción escrita, los textiles entran uno por persona y salen al cesto usados, y el registro responde dentro de tres semanas qué se usó con quién.]]></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as decisiones promete que no ocurra nada: hace que el salón pueda explicar qué hizo, y que la siguiente persona del equipo sepa por qué. Esta lección describe obligaciones federales, locales o de práctica según la fuente indicada en cada afirmación.]]></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equisitos de apertura, sanitarios y fiscales de un establecimiento de estética dependen de su municipio o alcaldía y de su entidad federativa: verifique los suyos con la autoridad correspondiente antes de operar. Nada de este curso sustituye la valoración de un profesional de la salud.]]></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y clasificación de dispositivos (Spaulding) · https://www.cdc.gov/infection-control/hcp/disinfection-sterilization/glossary.html · consulta: 2026-10-25 · alcance: Alcance internacional, referencia técnica de salud pública de Estados Unidos. Capa A: sustenta la jerarquía limpiar, desinfección, esterilizar y la clasificación por riesgo. No es norma mexicana ni fija valores para estétic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6 · OSHA. 29 CFR 1910.1030 — Bloodborne pathogens (precauciones universales, contenedores de punzocortantes, prohibición de reencapuchar con dos manos) · https://www.osha.gov/laws-regs/regulations/standardnumber/1910/1910.1030 · consulta: 2026-10-25 · alcance: Jurisdicción: Estados Unidos. Capa A como referencia técnica para México; no es ley aplicable en el país y no se presenta como obligación del salón mexican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7 · CDC / MMWR. Notes from the Field: Nontuberculous Mycobacteria Infections After Cosmetic Surgery Procedures in Florida — Nine States, 2022-2023 · https://www.cdc.gov/mmwr/volumes/73/wr/mm7303a4.htm · consulta: 2026-10-25 · alcance: Alcance internacional (vigilancia epidemiológica de Estados Unidos, publicado el 25 de enero de 2024). Capa A: documenta vacíos de limpieza, protección y reprocesamiento en procedimientos cosméticos; no describe un caso mexican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8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8 · NOM-045-SSA2-2005, Para la vigilancia epidemiológica, prevención y control de las infecciones nosocomiales (cl. 1.2, 3.1.13, 3.1.16) · https://www.pediatria.gob.mx/archivos/burbuja/13.1_NOM-045-SSA2-2005.pdf · consulta: 2026-10-25 · alcance: Alcance federal, México. Capa B con límite expreso: obliga a instituciones de atención que prestan servicios médicos; un establecimiento de estética sin atención médica queda fuera de su campo de aplicación. Norma en proceso de revisión (existe un proyecto que la dejaría sin efecto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cl. 1.1, 5.1.8, 5.1.9, 5.3.7) · https://dof.gob.mx/nota_detalle_popup.php?codigo=5269348 · consulta: 2026-10-25 · alcance: Alcance federal, México; observancia obligatoria en territorio nacional para quienes procesan o importan cosméticos preenvasados. Sustenta que la etiqueta del producto fija instrucciones y leyendas; no fija concentraciones ni tiempos de contacto para el salón.]]></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8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08 · Registro interno de fuentes de la casa: hueco n.º 8 (concentraciones, tiempos de contacto y parámetros de esterilización sin fuente verificada) · consulta: 2026-10-25 · alcance: Alcance editorial de la academia. No es una fuente jurídica ni técnica: documenta que esa información no se afirma y se remite a la etiqueta del producto y del equipo y al protocolo interno del establecimient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3-r01-oa04-herramientas-y-textiles"/>
              </a:rPr>
              <a:t><![CDATA[Herramientas, textiles y consumibles: qué se reutiliz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8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Borrador editorial de la casa con fuentes abiertas y verificadas el 2026-10-25. Revisión editorial: 2026-10-25, sí realizada. Revisión por un profesional sanitario: no realizada, pendiente; queda pendiente en particular la redacción del apartado de escalamiento ante contacto con sangre y el manejo del material punzocortante en servicios de pedicura. Material de formación general: no habilita para ejercer una profesión sanitaria, no sustituye una consulta y no fija un protocolo de esteriliz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2026-10-26T06:01:06Z</dcterms:created>
  <dcterms:modified xsi:type="dcterms:W3CDTF">2026-10-26T06:01:06Z</dcterms:modified>
  <dc:title>Herramientas, textiles y consumibles: qué se reutiliza y qué no</dc:title>
  <dc:description>Presentación editable del OA «Herramientas, textiles y consumibles: qué se reutiliza y qué no». Enlace: https://saludyestetica.lumbre.lat/object/sye-c13-r01-oa04-herramientas-y-textiles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