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2-higiene-de-man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de manos y protección: los cinco momento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de manos y protección: los cinco momento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on los cinco momentos y por qué no son «lavarse las manos a veces»»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on los cinco momentos y por qué no son «lavarse las manos a veces»»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y jabón, o gel: cada uno tiene su momento» (2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y jabón, o gel: cada uno tiene su momento» (3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y jabón, o gel: cada uno tiene su momento» (4 de 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y jabón, o gel: cada uno tiene su momento» (5 de 7).]]></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y jabón, o gel: cada uno tiene su momento» (6 de 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y jabón, o gel: cada uno tiene su momento» (7 de 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uantes: útiles para una tarea, peligrosos como permiso» (2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uantes: útiles para una tarea, peligrosos como permiso» (3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uantes: útiles para una tarea, peligrosos como permiso» (4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s cinco momentos llevados a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daptación del esquema de la OMS a un servicio de bell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cción según el servicio: esto lo decide tu establecimiento» (2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cción según el servicio: esto lo decide tu establecimiento» (3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cción según el servicio: esto lo decide tu establecimiento» (4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aparece sangre: precauciones universales, no reflejos»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aparece sangre: precauciones universales, no reflejos»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gua y jabón o gel: qué elijo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columnas que se deciden en la práctica, no en el dis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 la rutina se sostenga el sábado a las seis» (2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 la rutina se sostenga el sábado a las seis» (3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 la rutina se sostenga el sábado a las seis» (4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utina de manos de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os cinco momentos con palabras de tu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antes de tocar al paciente», «antes de sentar a la persona y tomar la cabellera»; en lugar de «después del riesgo de fluidos», «después de quitar el guante y después de tocar una sangre». Si el momento no se redacta como una acción que se ve, no se puede observar ni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utina de manos de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loca el punto de higiene donde ocurre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orre el salón y marca desde cada silla: ¿llego a agua y jabón sin soltar la zona de trabajo? Si la respuesta es no, tienes dos opciones reales: mover el punto o poner un gel en cada estación con reposición nominal. La voluntad no es una de la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utina de manos de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fine la regla del guante y escríb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ar por persona y por tarea; prohibido el celular, el dinero, las perillas y la agenda con guante puesto; retiro por el borde exterior y higiene de manos inmediatamente después. Se pega donde se rompen las reglas, o sea, en el espejo de la 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utina de manos de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cide el EPP servicio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tu menú y anota al lado de cada servicio qué levanta polvo, qué puede salpicar y qué puede sangrar. Con eso se arma la lista de protección. Lo que no está en esa lista no se improvisa el día de la jornada l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utina de manos de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para la respuesta ante una sang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ónde está el contenedor de punzocortantes, quién retira lo derramado, con qué producto y siguiendo la etiqueta de ese producto, y en qué libreta se anota el incidente. Que dos personas del equipo puedan hacerlo sin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utina de manos de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on responsable y revisió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punto de la rutina lleva un nombre y una frecuencia: quién revisa geles y jabones al abrir, quién surte el contenedor, quién revisa la lista cada mes. Una lista sin dueño es una lista decorativa, y se nota en la primera cl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guante que duró dos cli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s inventados. En un espacio compartido de dos sillones, Daniela hace manicura y Kevin, barbería. Kevin le pide que le sostenga el envase de cera mientras él atiende a un cliente con barba; Daniela va con el guante puesto, abre la puerta del armario con el codo, toma el envase, y de regreso se apoya en el respaldo del sillón vacío, donde está la clienta que espera su turno. Después de eso, Daniela cambia de clienta con un par nuevo: el s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guante que duró dos cli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ió la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guante nuevo apareció a tiempo, pero la ruta ya había pasado por tres superficies que nadie contempló: la manija del armario, el respaldo del sillón vacío y el envase de cera compartido. Y la clienta que esperaba tocó ese mismo respaldo después. En la revisión de la rutina salieron dos huecos de organización: no había regla escrita sobre qué se puede tocar con guante puesto, y los envases de uso común estaban a medio metro del área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guante que duró dos cli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cambió y qué se dejó de inv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uso un bote de pedal junto a cada estación, los envases compartidos pasaron a ser de uso exclusivo con dispensado por quien trabaja, y la regla de guante se escribió en una tarjeta pegada al espejo. No se decidió ninguna concentración ni ningún tiempo de producto: se siguió la etiqueta del limpiador que el espacio ya compraba, y esa fue la respuesta correcta a la pregunta de «¿y ahora con qué lo limpio?». A las cuatro semanas, la tarjeta seguía en el espejo y el gel del sillón dos se acababa los sábados: ése es el tipo de detalle que la lista de revisión sirve para 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manos y protección por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revisiones que se hacen al abrir, no al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momento del entorno: el celular es una superficie que vuelve a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quinto momento del esquema de la OMS es justo ése: después de tocar el entorno. En el salón el entorno es el carrito, la silla, la agenda y el celular, y el celular es el único objeto que nadie incluye en ningun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quema de cinco momentos incluye tocar superficies u objetos del entorno del paciente (F-A-OMS-MM;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2-higiene-de-man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uando cambia la tarea o cambia la persona, y se hace higiene de manos al qu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uante es por tarea y por persona. Al quitarlo hay que hacerlo por el borde exterior, desecharlo y hacer higiene de manos en ese momento: la OMS indica que la higiene se hace se usen o no gu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igiene de manos debe realizarse en todas las indicaciones descritas, con independencia de si se usan guantes (F-A-OMS-MM;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2-higiene-de-man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 reglamento de Estados Unidos. Se usa aquí como referencia técnica de criterio —precauciones universales, contenedor de punzocortantes, no reencapuchar con dos manos—, no como norma aplicable en territorio mexic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29 CFR 1910.1030 es reglamento federal de Estados Unidos (F-01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2-higiene-de-man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el es la opción práctica cuando no hay suciedad visible. Sobre residuo de producto, polvo o sangre se necesita agua corriente con jabón; el gel no retira el residuo, lo disi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describe el gel como medio preferente si las manos no están visiblemente sucias, y el lavado con agua y jabón cuando lo están (F-A-OMS-M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2-higiene-de-man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no con polvo de acrílico → Agua y j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bio de clienta sin residuo visible → Gel en la 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abas de quitarte el guante con cera → Higiene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estaste el celular con guante → Guante fuera y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resas del baño → Agua y j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es una preferencia personal: cada situación tiene un momento y un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2-higiene-de-man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iversales · infecciosa ·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cauciones universales significa que no se decide por la apariencia de la persona: se trabaja como si todo pudiera transmitir. Es criterio técnico de una norma de Estados Unidos, no ley mexic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6 – OSHA 29 CFR 1910.1030, traducción de la frase literal sobre las precauciones universales;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2-higiene-de-man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Gel con alcohol, sin residuo visible → No la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uante nuevo puesto sobre manos limpias → No la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gua y jabón después del baño → No la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ubrebocas para limar acrílico → No la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oallita húmeda en la mesa de trabajo → No la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Gel al terminar de tocar el carrito → No la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indica que la higiene se hace se usen o no guantes: la protección facial y la tela no cubren ese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2-higiene-de-man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Toqué el celular del mostrador sin quitarme el gu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es el error: el celular con guante puesto convierte el guante en una superficie más de la ruta y lo lleva de vuelta a la estación. Lo demás es la secuenci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taminarse mientras se lleva guante puesto es frecuente, y el guante puede llevar gérmenes de un punto a otro (F-A-OMS-MM;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2-higiene-de-man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uenta cuántas veces, en un servicio completo de tu área, tus manos o tus guantes tocan algo que no es la persona ni la herramienta del servicio: celular, manija, frasco compartido, respaldo, dinero, agenda. Escribe la lista. Después marca con una X cada contacto que no esté previsto en ninguna parte de tu rutina. Ese puñado de X es exactamente lo que hay que organizar, y ninguna de esas X se arregla teniendo más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manos, guantes y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manos, guantes y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os cinco momentos y de dónde sa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esquema de la OMS para higiene de manos en atención sanitaria: antes de tocar, antes de un procedimiento limpio, después del riesgo de fluidos, después de tocar y después de tocar el entorno. En esta lección se usa como recomendación técnica adaptada al salón, no como obligación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gel y cuándo agua con j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gua y jabón si hay residuo visible, polvo, sangre o después del baño. Gel si las manos están sin residuo y cambias de persona: es más rápido y no requiere toalla. El gel no retira el resid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 guante y qué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vita el contacto con sangre, fluidos o piel irritada. No sustituye la higiene de manos, no pasa de una tarea a otra ni de una persona a otra, y se cambia aunque no se vea roto. Al quitarlo, higiene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esenta la norma de la OSHA sin decir una men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referencia técnica de otro país: define precauciones universales, contenedor rígido de punzocortantes y la prohibición de reencapuchar con dos manos, y obliga al empleador estadounidense a dar el equipo sin costo. En México no aplica; se toma el criterio y se consulta con la autoridad correspo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2-higiene-de-mano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8).]]></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8).]]></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8).]]></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8).]]></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8).]]></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8).]]></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744" r:id="rId1"/>
    <p:sldLayoutId id="2482010745" r:id="rId2"/>
    <p:sldLayoutId id="2482010746" r:id="rId3"/>
    <p:sldLayoutId id="24820107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0c4400ed5677ded4679f0c5fb5a472cea1495ba112e71c91.jpg"/>
  <Relationship Id="rId3" Type="http://schemas.openxmlformats.org/officeDocument/2006/relationships/hyperlink" Target="https://saludyestetica.lumbre.lat/object/sye-c13-r01-oa02-higiene-de-man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3-r01-oa02-higiene-de-manos" TargetMode="External"/>
  <Relationship Id="rId4" Type="http://schemas.openxmlformats.org/officeDocument/2006/relationships/hyperlink" Target="https://saludyestetica.lumbre.lat/object/sye-c13-r01-oa02-higiene-de-manos"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7.jpg"/>
  <Relationship Id="rId3" Type="http://schemas.openxmlformats.org/officeDocument/2006/relationships/hyperlink" Target="https://saludyestetica.lumbre.lat/object/sye-c13-r01-oa02-higiene-de-manos" TargetMode="External"/>
  <Relationship Id="rId4" Type="http://schemas.openxmlformats.org/officeDocument/2006/relationships/hyperlink" Target="https://saludyestetica.lumbre.lat/object/sye-c13-r01-oa02-higiene-de-mano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8.jpg"/>
  <Relationship Id="rId3" Type="http://schemas.openxmlformats.org/officeDocument/2006/relationships/hyperlink" Target="https://saludyestetica.lumbre.lat/object/sye-c13-r01-oa02-higiene-de-manos" TargetMode="External"/>
  <Relationship Id="rId4" Type="http://schemas.openxmlformats.org/officeDocument/2006/relationships/hyperlink" Target="https://saludyestetica.lumbre.lat/object/sye-c13-r01-oa02-higiene-de-manos" TargetMode="External"/>
  <Relationship Id="rId5"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hyperlink" Target="https://saludyestetica.lumbre.lat/object/sye-c13-r01-oa02-higiene-de-manos" TargetMode="External"/>
  <Relationship Id="rId4"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2-higiene-de-manos" TargetMode="External"/>
  <Relationship Id="rId3" Type="http://schemas.openxmlformats.org/officeDocument/2006/relationships/notesSlide" Target="../notesSlides/notesSlide9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g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c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nc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men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3-r01-oa02-higiene-de-man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la higiene de manos en los cinco momentos de un servicio de belleza, decidir entre agua y jabón o gel según la situación, usar guantes sin que den falsa seguridad y elegir la protección que corresponde a cada servicio del establecimient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del control más barato y más roto del salón: las manos. Cuándo lavarlas, con qué, cómo usar guantes y qué protección añadir según el servicio, distinguiendo recomendación técnica, referencia extranjera y decisión del nego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igiene de manos · guantes · equipo de protección · gel · agua y jabón · sang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manos y protección: los cinco momen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 que trabaja en un servicio de belleza —cabello, uñas, piel, barbería, depilación— y quien administra el establecimiento. No se requiere formación previa y no es un curso clínico: no habilita para prestar servicios de atención méd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manos y protección: los cinco momen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n cuatro minutos para cerrar y el salón está lleno. Paola termina un servicio de uñas, levanta el guante por el borde, lo tira, toma el celular que vibra en el mostrador, escribe la cita en la agenda y pasa a la cabina a recibir a la siguiente persona, que llega con una raspadura en la barbilla que todavía está húmeda. Se lava las manos antes de empezar —eso sí lo hace—, pero en el camino tocó tres cosas y en el bolsillo trae el gel que nadie repuso desde el mar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manos y protección: los cinco momen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en esta escena hizo nada escandaloso: hizo una rutina. Y la rutina, cuando no está pensada, es exactamente por donde entra el problema. Esta lección trata del control más barato de un servicio de belleza y del primero que se rompe cuando el día se aprieta: las manos. Vamos a ver cuándo lavarlas, con qué, qué hacen los guantes de verdad y cuáles son las protecciones que tiene sentido añadir según el servicio que se presta.]]></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vamos a separar tres cosas que se suelen mezclar: la recomendación técnica internacional, la norma de otro país y lo que decide cada establecimi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n los cinco momentos y por qué no son «lavarse las manos a vec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popularizó un esquema simple: hay cinco momentos en los que la higiene de manos cambia el resultado de una atención. Antes de tocar a la persona. Antes de un trabajo en una zona expuesta, donde la piel está abierta o hay una mucosa. Después del riesgo de contacto con fluidos corporales. Después de tocar a la persona. Y después de tocar su entor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n los cinco momentos y por qué no son «lavarse las manos a vec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quema es de atención clínica, pero su lógica no depende del hospital: describe el orden de un contacto con alguien que se sienta frente a ti (F-015 y folleto «Hand Hygiene: Why, How & When?» de la OMS; consultado 2026-10-25). Traducido al salón, el quinto momento es el que más se olvida, porque incluye el reposabrazos, la silla, el carrito y el celul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n los cinco momentos y por qué no son «lavarse las manos a vec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importante del esquema no son las cinco palabras: es que convierte una conducta moral en una rutina con momentos identificables. «Me lavo mucho las manos» no se puede revisar; «me lavo las manos antes de tocar a cada persona, después de quitar el guante y después de tocar el carrito» sí se puede observar, enseñar a un aprendiz y anotar en una lista. Y hay una nota que la OMS deja por escrito porque la gente la olvida: la higiene de manos se hace en todos esos momentos se usen o no guantes. Ese es el primer mito que se cae en esta lec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y jabón, o gel: cada uno tiene su moment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inción es más simple de lo que se cuenta. Cuando las manos están visiblemente sucias, con residuo de producto, con polvo de lima o con cualquier rastro de sangre u otro fluido, y después de ir al baño, el agua corriente con jabón es la vía: el gel no retira el residuo, lo disimul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s manos no están visiblemente sucias, un gel con base de alcohol es la opción práctica entre dos servicios, porque se hace en segundos, donde estén y sin necesidad de toal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y jabón, o gel: cada uno tiene su moment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describe el gel como el medio preferido para la antisepsia higiénica habitual de manos si no hay suciedad visible, y el lavado con agua y jabón cuando la hay (F-A-OMS-MM, folleto de higiene de manos de la OMS, revisión de agosto de 2009; consultado 2026-10-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y jabón, o gel: cada uno tiene su moment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la duración: la recomendación técnica internacional que todos usan como referencia —los CDC y la OMS— habla de frotar las manos al menos veinte segundos cuando se lava con agua y jabón, y la OMS describe sus procedimientos completos entre veinte y treinta segundos para el gel y entre cuarenta y sesenta para el lav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y jabón, o gel: cada uno tiene su moment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es una recomendación técnica internacional, no una norma mexicana ni una cifra de este curso. Y no hay que confundirla con lo otro: el tiempo que un desinfectante debe permanecer sobre una superficie no lo fija ninguna lección, lo fija la etiqueta del producto que tu establecimiento compró (F-004 – NOM-141-SSA1/SCFI-2012; consultado 2026-10-25).]]></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ir bien es más importante que contar: pulgares, puntas, debajo de las uñas y dors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y jabón, o gel: cada uno tiene su moment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1]]></a:t>
            </a:r>
          </a:p>
        </p:txBody>
      </p:sp>
      <p:sp>
        <p:nvSpPr>
          <p:cNvPr id="7" name="" descr=""/>
          <p:cNvSpPr/>
          <p:nvPr/>
        </p:nvSpPr>
        <p:spPr>
          <a:xfrm>
            <a:off x="514350" y="1219200"/>
            <a:ext cx="8115300" cy="23907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apas distintas: recomendación, norma extranjera y decisión de casa]]></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OMS y los CDC aportan recomendaciones técnicas internacionales. La norma de la OSHA sobre patógenos de la sangre es reglamento de Estados Unidos: se usa como referencia de criterio y NO obliga en México. Qué protección se exige en cada servicio de tu casa lo define tu establecimiento por escri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y jabón, o gel: cada uno tiene su moment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a lección no da tiempos de desinfectante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iempos de las manos que se mencionan aquí son la recomendación técnica internacional de higiene de manos. El tiempo que un producto debe quedar sobre una superficie, su dilución y su concentración los fija únicamente la etiqueta del producto que compró tu establecimien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y jabón, o gel: cada uno tiene su moment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ante se quita y después vienen las man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que se enseña en dos segundos y se olvida en dos clientas: el guante se retira tomando el borde por fuera, se desecha, y la higiene de manos se hace justo al quitarlo. No al terminar la jorn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uantes: útiles para una tarea, peligrosos como permis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uante existe para una cosa: que lo que va a tocar fluidos, sangre o una zona irritada no toque tu piel, y para no dejar en la otra persona lo que hay en la tuya. Ayuda en depilación, en trabajos con uñas irritadas, en cualquier servicio con riesgo de sangre y al limpiar lo que estuvo en contacto con fluid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uantes: útiles para una tarea, peligrosos como permis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en cambio, como sustituto de la higiene de manos ni como pase libre: hay evidencia técnica y años de práctica de que contaminarse mientras se lleva guante puesto es frecuente, y de que el guante mismo puede llevar gérmenes de un punto a otro. Por eso la OMS insiste en que la higiene de manos se hace se usen o no guantes (F-A-OMS-MM; consultado 2026-10-25).]]></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guante que no se cambia cuando cambia la tarea es un guante que está trabajando en tu cont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uantes: útiles para una tarea, peligrosos como permis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oncreto de este punto no es sutil: es el guante que dura dos clientas seguidas. Entra con el mismo par a la cabina, sostiene el cabezito de la lámpara, abre el frasco, marca en la agenda, toca el celular y vuelve a la mesa. Se siente protección y es una superficie más de la rut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hace bien: manos limpias antes de ponérselos, un par por persona y por tarea, quitarlos tomándolos de la parte exterior por el borde, desecharlos y volver a hacer higiene de manos al terminar, no antes de la siguiente clienta sino justo después de quitársel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uantes: útiles para una tarea, peligrosos como permis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guantes desechables no se lavan, no se embolsan para reusarse y no se usan como parche si se rompen: se cambi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uantes: útiles para una tarea, peligrosos como permiso]]></a:t>
            </a:r>
          </a:p>
        </p:txBody>
      </p:sp>
      <p:pic>
        <p:nvPicPr>
          <p:cNvPr id="3" name="" descr="Los cinco momentos llevados al salón">
            <a:hlinkClick r:id="rId3" tooltip="Los cinco momentos llevados al sal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daptación del esquema de la OMS a un servicio de bellez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2-higiene-de-manos"/>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cción según el servicio: esto lo decide tu establecimien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hay que decir de una vez en qué capa estamos. En México no encontramos una norma que fije qué equipo de protección debe usar cada servicio de belleza; lo que sí existe es una referencia técnica extranjera muy usada, la norma de la OSHA sobre patógenos de la sangre, que pertenece a Estados Unidos y no obliga a un establecimiento mexica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cción según el servicio: esto lo decide tu establecimien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a referencia aporta es el criterio, no la obligación: la OSHA define las «precauciones universales»: en sus palabras, toda la sangre y ciertos fluidos corporales humanos se tratan como si se supiera que son infecciosos (traducción de la frase literal).]]></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describe los contenedores especializados para de punzocortantes, y exige que el empleador suministre el equipo de protección sin costo para quien trabaja (F-016 – OSHA 29 CFR 1910.1030; consultado 2026-10-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cción según el servicio: esto lo decide tu establecimien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e criterio, la decisión del establecimiento se toma servicio por servicio, y en esta lección se presenta como capa C: es una opción de organización, no una ley. En trabajos que levantan polvo —lima de acrílico o gel, limado extenso— tiene sentido un cubrebocas y una aspiración o captura del polvo en la pieza, además de ventil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cción según el servicio: esto lo decide tu establecimien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rabajos donde puede haber salpicadura hacia la cara, o corte cerca de la piel, tienen sentido lentes o pantalla. Donde hay riesgo de contacto con sangre, guante y un contenedor rígido para lo punzocortante. Qué se pide, quién lo paga y en qué servicio es obligatorio dentro de tu casa: eso lo define cada establecimiento por escrito y lo revisa cuando cambia de menú de servici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cción según el servicio: esto lo decide tu establec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ección por servicio según el criterio de la referencia técnica. Las dos últimas columnas son capa C: lo define el establecimiento por escrito, no esta lección ni una norma mexicana que lo obligu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2114550"/>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bajo del sal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uede to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tección que suele decidir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sa protección no resuel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a de acrílico o gel, polv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vo que flota en el ai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rebocas, captura del polvo en la pieza y venti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me la higiene de manos ni el re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1]]></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000250"/>
                <a:gridCol w="2114550"/>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bajo del sal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uede to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tección que suele decidir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sa protección no resuel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e con navaja cerca de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picadura y contacto con sang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 lentes o pantalla para quien trabaja a la altura de la 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vita que el filo se contamine entre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ilación con c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reción y producto ya u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 y espátula desechable por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utoriza volver a meter la espátula al b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2114550"/>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bajo del sal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uede to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tección que suele decidir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sa protección no resuel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 de cabello con heridas en l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ropia piel a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 si hay solución de continuidad en l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guante roto o reusado no prote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1]]></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000250"/>
                <a:gridCol w="2114550"/>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bajo del sal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uede to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tección que suele decidir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sa protección no resuel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o en efectivo y firma en term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compartida sin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para caja o gel disponible junto a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tituye la higiene tras tocar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ar con el celular en l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bolsillo-mano-mesa todo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negocio: celular fuera del área de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protección lo resuelve por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aparece sangre: precauciones universales, no reflej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 pasar en un salón: un corte con la navaja del cuello, una raspada al trabajar cerca de la piel, una uña que sangra en la manicura, una clienta que llega con una herida sin cubrir.]]></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trabajo que sostiene la referencia técnica es sencilla y evita el error más caro: toda sangre se considera potencialmente infecciosa, independientemente de quién sea la persona y de que no se vea nada raro (F-016 – OSHA 29 CFR 1910.1030, precauciones universales; consultado 2026-10-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aparece sangre: precauciones universales, no reflej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significa alarmarse: significa dejar de preguntar si «esa clienta no trae nada» y empezar a preguntar si el corte se atendió con protección y si lo que tocó sangre va al lugar correcto.]]></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sas concretas que se hacen mal casi siempre. Primera: el punzocortante. La referencia de Estados Unidos exige desecharlo de inmediato en contenedores cerrables, resistentes a la perforación, impermeables y con etiqueta, y describe el contenedor de punzocortantes como un control de ingeniería; y prohíbe reencapuchar agujas con la técnica de dos manos (F-016 – OSHA 29 CFR 1910.1030; consultado 2026-10-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aparece sangre: precauciones universales, no reflej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cuando un servicio genera punzocortantes con sangre, la regla con nombre propio es la NOM-087 (federal), que enumera navajas, lancetas y agujas de acupuntura y tatuaje como punzocortantes; su alcance se mide por el acto y no por el rótulo del negocio (F-033 – NOM-087-SEMARNAT-SSA1-2002, cláusula 4.5.1; consultado 2026-10-25). Segunda: la limpieza de lo derramado, que es otra lección de este curso, no es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aparece sangre: precauciones universales, no reflejos]]></a:t>
            </a:r>
          </a:p>
        </p:txBody>
      </p:sp>
      <p:pic>
        <p:nvPicPr>
          <p:cNvPr id="3" name="" descr="Agua y jabón o gel: qué elijo en cada caso">
            <a:hlinkClick r:id="rId3" tooltip="Agua y jabón o gel: qué elijo en cada cas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columnas que se deciden en la práctica, no en el discur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2-higiene-de-mano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la rutina se sostenga el sábado a las sei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anterior se cae por una razón de diseño, no de voluntad: la distancia. Si el único lavabo está al fondo del local, compartido con el baño de clientas y sin jabón a la vista, la higiene de manos se hace cuando da tiempo, y eso es exactamente lo que no se puede prometer. Lo que sí se puede organizar: un punto de higiene al alcance de cada estación, gel que alguien repone con nombre y hora, toallas desechables, bote de basura sin tapa junto al lavabo y una hoja de turno donde se anote qué se surtió y qué falt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la rutina se sostenga el sábado a las sei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ámbito mexicano, la NOM-045 (federal) pide en su apartado de higiene de manos que el personal se lave «antes y después de revisar a cada paciente» con agua corriente y jabón y se seque con toallas desechables; pero su campo de aplicación son las instituciones que prestan servicios médicos, así que para un salón sin atención médica esto es un criterio de referencia, no una obligación (F-018 – NOM-045-SSA2-2005, cláusulas 1.2 y 10.6.1.1; consultado 2026-10-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la rutina se sostenga el sábado a las sei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nota de honestidad sobre los instrumentos que sí existen: la COFEPRIS publicó una guía de autoverificación para establecimientos de atención médica con fines estéticos sin procedimientos quirúrgicos, pensada para revisar por escrito si se cumplen condiciones de seguridad e higiene (F-008 – COFEPRIS, guía de autoverificación, 2025; consultado 2026-10-25).]]></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dirigida a establecimientos que prestan atención médica, así que un salón sin atención médica no está obligado a llenarla; usarla como lista de preguntas propias es una decisión del negocio, y una muy bue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la rutina se sostenga el sábado a las sei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ingún instrumento sustituye es lo elemental: que la mano limpia esté a veinte centímetros de donde se trabaja, y que alguien tenga nombre y hora para reponer el g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 la rutina se sostenga el sábado a las seis · Procedimiento: montar la rutina de manos del saló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os cinco momentos con palabras de tu servic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antes de tocar al paciente», «antes de sentar a la persona y tomar la cabellera»; en lugar de «después del riesgo de fluidos», «después de quitar el guante y después de tocar una sangre». Si el momento no se redacta como una acción que se ve, no se puede observar ni correg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 la rutina se sostenga el sábado a las seis · Procedimiento: montar la rutina de manos del saló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loca el punto de higiene donde ocurre el momen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 el salón y marca desde cada silla: ¿llego a agua y jabón sin soltar la zona de trabajo? Si la respuesta es no, tienes dos opciones reales: mover el punto o poner un gel en cada estación con reposición nominal. La voluntad no es una de las opcion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 la rutina se sostenga el sábado a las seis · Procedimiento: montar la rutina de manos del saló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la regla del guante y escríbel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ar por persona y por tarea; prohibido el celular, el dinero, las perillas y la agenda con guante puesto; retiro por el borde exterior y higiene de manos inmediatamente después. Se pega donde se rompen las reglas, o sea, en el espejo de la es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 la rutina se sostenga el sábado a las seis · Procedimiento: montar la rutina de manos del saló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el EPP servicio por servic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tu menú y anota al lado de cada servicio qué levanta polvo, qué puede salpicar y qué puede sangrar. Con eso se arma la lista de protección. Lo que no está en esa lista no se improvisa el día de la jornada larg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 la rutina se sostenga el sábado a las seis · Procedimiento: montar la rutina de manos del saló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respuesta ante una sangr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está el contenedor de punzocortantes, quién retira lo derramado, con qué producto y siguiendo la etiqueta de ese producto, y en qué libreta se anota el incidente. Que dos personas del equipo puedan hacerlo sin pregunt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 la rutina se sostenga el sábado a las seis · Procedimiento: montar la rutina de manos del saló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responsable y revisión por escri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unto de la rutina lleva un nombre y una frecuencia: quién revisa geles y jabones al abrir, quién surte el contenedor, quién revisa la lista cada mes. Una lista sin dueño es una lista decorativa, y se nota en la primera clien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 la rutina se sostenga el sábado a las seis · Caso trabajado: el guante que duró dos clientas · Paso 1 de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s inventados. En un espacio compartido de dos sillones, Daniela hace manicura y Kevin, barbería. Kevin le pide que le sostenga el envase de cera mientras él atiende a un cliente con barba; Daniela va con el guante puesto, abre la puerta del armario con el codo, toma el envase, y de regreso se apoya en el respaldo del sillón vacío, donde está la clienta que espera su turno. Después de eso, Daniela cambia de clienta con un par nuevo: el suy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 la rutina se sostenga el sábado a las seis · Caso trabajado: el guante que duró dos clientas · Paso 2 de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ió la caden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uante nuevo apareció a tiempo, pero la ruta ya había pasado por tres superficies que nadie contempló: la manija del armario, el respaldo del sillón vacío y el envase de cera compartido. Y la clienta que esperaba tocó ese mismo respaldo después. En la revisión de la rutina salieron dos huecos de organización: no había regla escrita sobre qué se puede tocar con guante puesto, y los envases de uso común estaban a medio metro del área de servic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 la rutina se sostenga el sábado a las seis · Caso trabajado: el guante que duró dos clientas · Paso 3 de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cambió y qué se dejó de inventar]]></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uso un bote de pedal junto a cada estación, los envases compartidos pasaron a ser de uso exclusivo con dispensado por quien trabaja, y la regla de guante se escribió en una tarjeta pegada al espejo. No se decidió ninguna concentración ni ningún tiempo de producto: se siguió la etiqueta del limpiador que el espacio ya compraba, y esa fue la respuesta correcta a la pregunta de «¿y ahora con qué lo limpio?». A las cuatro semanas, la tarjeta seguía en el espejo y el gel del sillón dos se acababa los sábados: ése es el tipo de detalle que la lista de revisión sirve para v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la rutina se sostenga el sábado a las seis]]></a:t>
            </a:r>
          </a:p>
        </p:txBody>
      </p:sp>
      <p:pic>
        <p:nvPicPr>
          <p:cNvPr id="3" name="" descr="Checklist de manos y protección por turno">
            <a:hlinkClick r:id="rId3" tooltip="Checklist de manos y protección por turn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revisiones que se hacen al abrir, no al cer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2-higiene-de-manos"/>
              </a:rPr>
              <a:t><![CDATA[Ver imagen original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el guante sólo cuando se rompe o estorba. El guante se cambia cuando cambia la tarea o la persona, no cuando se siente incómodo. Uno que atraviesa dos clientas es una superficie compartida con forma de protec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se gel sobre manos con residuo visible. El gel es para manos sin suciedad visible; sobre polvo de lima, cera o sangre no sustituye el agua con jabón. Es el error más frecuente y el más fácil de corregir con un lavabo a la man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el único lavabo lejos de las estaciones. Confiar en que la gente caminará hasta el fondo del local cada vez que cambia de persona es confiar en la voluntad. El diseño del salón decide la higiene más que la conciencia del personal.]]></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cubrebocas o los lentes te eximen de las manos. La protección facial resuelve un riesgo y deja intacto el otro. La OMS lo dice en su propio esquema: la higiene de manos se hace en todos los momentos, se usen o no guant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residuo visible, polvo, sangre o fuiste al baño: agua y jabón. Si no hay residuo y cambias de persona: gel, y el gel va en cada est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guante tocó algo que no es la tarea (celular, dinero, manija, agenda), dejó de ser protección: se quita y se hace higiene de mano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servicio levanta polvo o puede salpicar, la protección se decide por escrito en el menú de servicios, no se improvisa el dí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sangre, se aplica el criterio de precauciones universales: toda sangre se trata como potencialmente infecciosa, y el punzocortante va a contenedor rígido de inmediat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spuesta a una duda de producto es un número, ese número viene de la etiqueta del producto que compró el establecimiento o de su proveedor, nunca de esta lec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1]]></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do se sale de lo que resuelve el establecimiento. Si una salpicadura llega al ojo, a la boca o a una zona de tu piel que esté cortada, o si una aguja o navaja usada te lastima: se suspende el trabajo, se lava la zona con agua y jabón sin frotar con rudeza, y quien se lastimó acude el mismo día a valoración con un profesional de la salud; no se decide en el salón qué riesgo tiene ni qué hacer despué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1]]></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clienta refiere que tuvo un problema tras el servicio, no se interpreta ni se afirma la causa: se registra qué se hizo, con qué producto y con qué artículo, se conserva la ficha y se sugiere valoración profesional. Si el establecimiento realiza actos de atención médica, la higiene deja de ser un criterio de buena práctica y entra en el terreno normativo mexicano: hay que consultar a la autoridad sanitaria de la entidad.]]></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lección sustituye una valoración sanitar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minas de limpiarte las manos con gel y te toca tomar el celular que vibra en el mostrador. ¿Qué momento se te está escapan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el gel ya cubrió toda la secuenci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omento del entorno: el celular es una superficie que vuelve a la mes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omento previo al servicio, sólo si hay sangre visibl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o, si traías guantes al contest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uante se cambia, cuándo exactamen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ndo se rompe o cuando empieza a molesta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 terminar la jornada y se tira el par del día.]]></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cambia la tarea o cambia la persona, y se hace higiene de manos al quitarl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ólo si hubo contacto visible con sang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norma de la OSHA sobre patógenos de la sangre obliga a un salón de belleza en Méx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gel con alcohol sirve igual para quitar el polvo de lima que para desinfectar una mano sin residu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respuesta de higiene de manos qu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no con polvo de acrílic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mbio de clienta sin residuo visibl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abas de quitarte el guante con cer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testaste el celular con guante]]></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gresas del bañ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el en la estación]]></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igiene inmediat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ante fuera y mano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ua y jabón]]></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gua y jab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ferencia técnica de la OSHA parte de las precauciones ___ : toda sangre se considera potencialmente ___. Por eso el punzocortante se desecha en un contenedor rígido y no se reencapucha con las dos ___.]]></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i sustituye o no la higiene de mano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stituye la higien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la sustituy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el con alcohol, sin residuo visible]]></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uante nuevo puesto sobre manos limpias]]></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gua y jabón después del bañ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brebocas para limar acrílic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oallita húmeda en la mesa de trabaj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Gel al terminar de tocar el carri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con el error de procedimiento en el uso de guante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 lavé las manos antes de ponerme el guan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el guante puesto, tomé el frasco y el pincel de mi estac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oqué el celular del mostrador sin quitarme el guant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terminar, retiré el guante por el borde exterior y lo deseché.]]></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ice higiene de manos justo después de quitármel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2-higiene-de-mano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2-higiene-de-mano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2-higiene-de-mano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2-higiene-de-mano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3-r01-oa02-higiene-de-manos-ex0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3-r01-oa02-higiene-de-mano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3-r01-oa02-higiene-de-mano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3-r01-oa02-higiene-de-mano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en qué momento del servicio va cada higiene de manos y qué hace y qué no hace un guant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agua y jabón frente a gel y la regla del guante por tarea y por perso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enta cuántas veces, en un servicio completo de tu área, tus manos o tus guantes tocan algo que no es la persona ni la herramienta del servicio: celular, manija, frasco compartido, respaldo, dinero, agenda. Escribe la lista. Después marca con una X cada contacto que no esté previsto en ninguna parte de tu rutina. Ese puñado de X es exactamente lo que hay que organizar, y ninguna de esas X se arregla teniendo más volunta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manos, guantes y prot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1]]></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286000"/>
                <a:gridCol w="5829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inco mo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tocar, antes de zona expuesta, tras fluidos, tras tocar, tras el en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y jab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hay residuo visible, sangre o después del b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l con alcoh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 sin residuo visible, entre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ar por tarea y por persona; no sustituye la hig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SHA 1910.10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 Estados Unidos: no obliga en Méx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g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 se trata como potencialmente infecci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manos, guantes y protec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3-r01-oa02-higiene-de-manos"/>
              </a:rPr>
              <a:t><![CDATA[Abrir el juego en el O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otección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os cinco momentos y de dónde sale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otección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squema de la OMS para higiene de manos en atención sanitaria: antes de tocar, antes de un procedimiento limpio, después del riesgo de fluidos, después de tocar y después de tocar el entorno. En esta lección se usa como recomendación técnica adaptada al salón, no como obligación legal.]]></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otección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gel y cuándo agua con jab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otección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ua y jabón si hay residuo visible, polvo, sangre o después del baño. Gel si las manos están sin residuo y cambias de persona: es más rápido y no requiere toalla. El gel no retira el residu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otección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 guante y qué no hac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otección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ita el contacto con sangre, fluidos o piel irritada. No sustituye la higiene de manos, no pasa de una tarea a otra ni de una persona a otra, y se cambia aunque no se vea roto. Al quitarlo, higiene inmediat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otección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esenta la norma de la OSHA sin decir una mentir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otección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referencia técnica de otro país: define precauciones universales, contenedor rígido de punzocortantes y la prohibición de reencapuchar con dos manos, y obliga al empleador estadounidense a dar el equipo sin costo. En México no aplica; se toma el criterio y se consulta con la autoridad correspondient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giene de manos es el control más barato de un servicio de belleza y el primero que se rompe cuando el día se aprieta, porque su enemigo no es la falta de voluntad: es la distancia y la costumbre. Los cinco momentos dan un orden que se puede enseñar, observar y anotar: antes de tocar, antes de una zona expuesta, después del riesgo con fluidos, después de tocar a la persona y después de tocar su entorn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 con jabón va donde hay residuo y el gel va donde no lo hay; el guante protege una tarea y una persona, y se retira con higiene inmediata; la protección facial o los lentes se deciden servicio por servicio, como decisión escrita del establecimiento. Y una advertencia final que vale más que todo lo anterior: en esta lección no hay un solo tiempo ni una sola concentración de producto que puedas copiar.]]></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tá en la etiqueta del producto que compraste no lo sabe nadie en tu salón, y adivinarlo es exactamente lo que provoca los incidentes que después se investiga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Infection Control: definiciones de métodos de limpieza, desinfección y esterilización y glosario de control de infecciones · https://www.cdc.gov/infection-control/hcp/disinfection-sterilization/introduction-methods-definition-of-terms.html · consulta: 2026-10-25 · alcance: Alcance internacional, referencia técnica de Estados Unidos: no es norma mexicana. Sustenta la secuencia limpiar-desinfectar-esterilizar y que la higiene de manos no depende de llevar guant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6 · OSHA, 29 CFR 1910.1030, Bloodborne Pathogens (reglamento de Estados Unidos) · https://www.osha.gov/laws-regs/regulations/standardnumber/1910/1910.1030 · consulta: 2026-10-25 · alcance: Alcance internacional, jurisdicción de Estados Unidos. Se usa como referencia técnica de las precauciones universales, el contenedor de punzocortantes y el suministro de EPP por el empleador. NO es ley mexicana y no se presenta como obligación en Méxic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8 · NOM-045-SSA2-2005, Para la vigilancia epidemiológica, prevención y control de las infecciones nosocomiales: campo de aplicación (1.2) e higiene de las manos (10.6.1) · https://www.pediatria.gob.mx/archivos/burbuja/13.1_NOM-045-SSA2-2005.pdf · consulta: 2026-10-25 · alcance: Alcance federal mexicano. Su campo de aplicación son las instituciones que prestan servicios médicos, por lo que se cita como criterio de referencia y como límite, no como obligación de un salón sin atención médica. La norma está en revisión: existe el PROY-NOM-045-SSA-202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8 · COFEPRIS, Guía de autoverificación para establecimientos de atención médica con fines estéticos sin procedimientos quirúrgicos · https://www.gob.mx/cofepris/documentos/guia-de-autoverificacion-para-establecimientos-de-atencion-medica-con-fines-esteticos-sin-procedimientos-no-quirurgicos · consulta: 2026-10-25 · alcance: Alcance federal mexicano (COFEPRIS). Dirigida a establecimientos de atención médica con fines estéticos sin procedimientos quirúrgicos; para un salón sin atención médica se usa como lista de preguntas propia, no como obligació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3 · NOM-087-SEMARNAT-SSA1-2002, Residuos peligrosos biológico-infecciosos: clasificación y especificaciones de manejo · https://dof.gob.mx/nota_detalle_popup.php?codigo=704675 · consulta: 2026-10-25 · alcance: Alcance federal mexicano (ambiental-sanitario). Enumera navajas, lancetas y agujas de tatuaje como punzocortantes y define al generador por la prestación de servicios de atención médica: el alcance se mide por el acto, no por el rótul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mexicano, obligatoria en territorio nacional. Se cita sólo en lo que aporta: la etiqueta es la que fija instrucciones, advertencias y leyendas, y debe estar en español.]]></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OMS-MM · OMS, folleto «Hand Hygiene: Why, How & When?», con los cinco momentos para la higiene de manos y las técnicas de gel y de lavado con agua y jabón · consulta: 2026-10-25 · alcance: Alcance internacional, recomendación técnica de la Organización Mundial de la Salud (material con participación de los Hospitales Universitarios de Ginebra). No es norma mexicana; se usa como recomendación técnica y como origen del esquema de cinco momento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2-higiene-de-manos"/>
              </a:rPr>
              <a:t><![CDATA[Higiene de manos y protección: los cinco mo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de la casa con fuentes verificadas. Revisión editorial: sí, 2026-10-25. Revisión por un profesional sanitario: no realizada, pendiente antes de publicar cualquier afirmación clínica o de riesgo sanitario. Material de formación general: no habilita para ejercer una profesión sanitaria, no sustituye la valoración de un profesional de la salud y no constituye asesoría jurídi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2026-10-26T06:01:11Z</dcterms:created>
  <dcterms:modified xsi:type="dcterms:W3CDTF">2026-10-26T06:01:11Z</dcterms:modified>
  <dc:title>Higiene de manos y protección: los cinco momentos</dc:title>
  <dc:description>Presentación editable del OA «Higiene de manos y protección: los cinco momentos». Enlace: https://saludyestetica.lumbre.lat/object/sye-c13-r01-oa02-higiene-de-manos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