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1-contaminacion-cruza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mueven los gérmenes en un sal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mueven los gérmenes en un sal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uta, no la intenció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o, herramienta, persona: la ruta que se repite dos veces por servicio» (2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o, herramienta, persona: la ruta que se repite dos veces por servicio» (3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o, herramienta, persona: la ruta que se repite dos veces por servicio» (4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o, herramienta, persona: la ruta que se repite dos veces por servicio» (5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o, herramienta, persona: la ruta que se repite dos veces por servicio» (6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uperficie compartida: lo que está en el camino todo el día»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uperficie compartida: lo que está en el camino todo el día»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viaja la contaminación en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contactos posibles entre dos personas seguidas, casi ninguno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extiles: la humedad que viaja de regreso a la piel»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extiles: la humedad que viaja de regreso a la piel»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es un consejo moral: hay brotes documentados» (2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es un consejo moral: hay brotes documentados» (3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es un consejo moral: hay brotes documentados» (4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rutas y dónde se cort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olumna útil no es la de la apariencia: es la del punto de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preguntas que cortan la ruta»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preguntas que cortan la ruta»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acer las rutas de tu propio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un servicio de verdad, no un escenario id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el servicio más repetido de tu semana —corte, manicura, facial sin procedimientos médicos, barba— y obsérvalo entero, de la recepción al cobro. Un recorrido idealizado no muestra rutas: muestra lo que ya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acer las rutas de tu propio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los contactos en orden, uno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o derecha, pinza, mesa, celular, pinza, nuca, toalla, perilla, bolígrafo. Sin clasificar todavía y sin juzgar nada: sólo la lista de lo que tocó. Es el insumo más importante del ejercicio y el que casi nadi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acer las rutas de tu propio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arca dónde empieza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un símbolo distinto, señala cada punto donde el contacto pasa de una persona a otra o de una zona a otra del mismo cuerpo. Ahí están tus rutas reales; todo lo demás es ruido. Si un mismo símbolo aparece dos veces seguidas, tienes un eslabón rep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acer las rutas de tu propio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lasifica cada eslabón en una de las cuatro 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o, herramienta, superficie compartida o textil. La clasificación importa porque cada ruta se corta con decisiones distintas: la mano con higiene, la herramienta con reproceso, la superficie con rutina por zona, el textil con volumen y resgua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acer las rutas de tu propio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on las tres preguntas sobre cada esl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toca, con quién, cuánto dura. Si alguna de las tres respuestas no está escrita en algún lugar que otra persona del equipo pueda consultar, el eslabón no está resuelto: está supuesto. Los supuestos se caen los días ll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tracer las rutas de tu propio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una cosa por semana y anót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intentes cerrar cinco rutas de golpe: cierra una por semana, escribe cómo quedó y revísala al cabo de quince días. Un cambio sostenido y documentado vale más que seis cambios anunciados y olvidados en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rrito que no se movió en tres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inventados. Un salón de dos cabinas: Lucía atiende uñas y Rodrigo, cabello. Un martes, el carrito de Rodrigo sale de un tratamiento de caspa con descamación visible, pasa a la cabina de Lucía porque ella está sin lugar donde apoyar, y vuelve media hora después con la clienta nueva de Rodrigo, que pide que le acerquen el espejo con el mismo carrito. Nadie movió nada raro: sólo apoyaron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rrito que no se movió en tres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se leen las 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los contactos salen tres eslabones que nadie había pensado: el estuche del espejo, la bandeja donde Rodrigo había dejado el peine del servicio anterior y la manija del carrito que Lucía había jalado con guantes de uñas. La herramienta principal de cada servicio estaba tratada; la superficie que viaja entre las dos cabinas no tenía dueño ni momento asignado. La pregunta que reveló el hueco fue la segunda de las tres: con quién estuvo es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rrito que no se movió en tres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ió y qué quedó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cisión fue administrativa y barata: el carrito dejó de compartirse entre cabinas, la bandeja quedó vacía durante el servicio y el recorrido del espejo se anotó en una hoja pegada al módulo de caja, con responsable por turno. Quedó pendiente lo que este caso no resuelve y no finge resolver: con qué producto y cada cuánto se trata la superficie, porque eso lo fija la etiqueta del producto que compró el establecimiento. Seis semanas después, la hoja seguía llena: ése es el único indicador que importa en orga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l recorrido ante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revisiones que se hacen con la mirada, sin compr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 superficie compartida, porque algo que una persona tocó vuelve a tocar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uperficie compartida es la ruta que no pasa por el momento del servicio: está en el camino todo el día. No se nota salvo que deje residuo visible, y por eso se olvida y se s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asificación del reprocesamiento según el riesgo que supone la contaminación del artículo, no según su apariencia (F-015 – CD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1-contaminacion-cruzad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Deficiencias en la limpieza del ambiente, en el uso de equipo de protección y en el reprocesamiento del instru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15 casos se vincularon a una misma clínica y el problema se pudo describir después con palabras operativas: limpieza, protección y reprocesamiento. Es un riesgo documentado, no una advertencia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de control de infecciones detectó deficiencias en limpieza, equipo de protección personal y desinfección en el reprocesamiento (F-017 – CDC, MMWR 73(3), 20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1-contaminacion-cruza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mpieza visible es apenas el primer paso, y es el paso previo indispensable antes de desinfectar o esterilizar. Lo que decide si un artículo puede volver a usarse es qué toca y con quién estuvo, no su apa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moción de la suciedad visible es esencial antes de la desinfección de alto nivel y de la esterilización (F-015 – CD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1-contaminacion-cruzad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la retiene humedad y residuo, dos cosas que una superficie dura no hace al mismo tiempo. Por eso el control de un textil depende del número de cambios y del resguardo, no del olor ni del doblad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extiles reutilizados son una de las cuatro rutas analizadas; oler bien no es un indicador vá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1-contaminacion-cruzad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lima pasa del bolso a la mesa y vuelve al bolso → Herramienta 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elular se apoya en la bandeja de herramientas → Superficie com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toalla del cuello se dobla y regresa al canasto → Textil reutil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justarse el guante tocando la nuca → Mano 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navaja que hizo un corte junto a la oreja → Lo que rompe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ruta se corta con una decisión distinta: higiene, reproceso, rutina por zona, volumen de tela o artículo estér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1-contaminacion-cruzad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ca · quien · 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reguntas son el cierre operativo de la lección: sustituyen la impresión personal por una respuesta que puede escribirse y consul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Qué toca, con quién y cuánto dura; si alguna respuesta no está escrita, el eslabón está supuesto, no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1-contaminacion-cruzad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eine que se apoya y se vuelve a tomar →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reposabrazos del sillón de espera → Superficie com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capa de corte entre dos personas → Tex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mano que sostiene la cabeza en el enjuague →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mostrador donde se pagó en efectivo → Superficie com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lanceta que se guarda sin tratar →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rutas, cuatro tipos de decisión: ninguna cubre a las o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1-contaminacion-cruzad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se ve nada, la tijera puede seguir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es la línea débil: la ausencia de suciedad visible no es información sobre el riesgo. La decisión se toma por lo que el artículo toca y con quién estuv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del reprocesamiento se basa en el riesgo de la contaminación del artículo, no en su apariencia (F-015 – CD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1-contaminacion-cruzad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el servicio que más repites en tu semana y escribe, sin juzgar nada, los primeros doce contactos que ocurren entre que una persona se sienta y que se levanta. Después responde con una línea por contacto: qué toca, con quién, cuánto dura. Marca los contactos donde alguna de las tres respuestas no la tienes escrita en ninguna parte. Ese listado, y no la foto del salón ordenado, es tu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las cuatro 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las cuatro 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rutas de un servicio de bell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no a herramienta, herramienta a persona, superficie compartida y textil reutilizado. Cada una se corta con una decisión distinta, así que identificar a cuál pertenece cada contacto no es un detalle: define qué hay que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elular merece tant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la superficie más tocada por hora y la única que casi ningún protocolo incluye: va al bolsillo, vuelve a la mano, se consulta con guantes y se apoya en la bandeja de herram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videncia hace que esto no sea un consejo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brote investigado y publicado: 15 casos de micobacterias no tuberculosas ligados a procedimientos cosméticos en 2022-2023, con deficiencias documentadas en limpieza, equipo de protección y reprocesamiento del instrumental (F-017 – CDC, MMW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alguien te avisa después de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interpretar ni afirmar causas. Registrar por escrito qué se hizo, con qué producto y con qué artículo, conservar la ficha del servicio y sugerir valoración con un profesional de la salud; si el hecho se repite, corresponde la autoridad sanitaria de tu 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1-contaminacion-cruzad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12" r:id="rId1"/>
    <p:sldLayoutId id="2482010813" r:id="rId2"/>
    <p:sldLayoutId id="2482010814" r:id="rId3"/>
    <p:sldLayoutId id="248201081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de39aa51f4554089346e35aca74664bffef01f2dc8301871.jpg"/>
  <Relationship Id="rId3" Type="http://schemas.openxmlformats.org/officeDocument/2006/relationships/hyperlink" Target="https://saludyestetica.lumbre.lat/object/sye-c13-r01-oa01-contaminacion-cruza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3-r01-oa01-contaminacion-cruzada" TargetMode="External"/>
  <Relationship Id="rId4" Type="http://schemas.openxmlformats.org/officeDocument/2006/relationships/hyperlink" Target="https://saludyestetica.lumbre.lat/object/sye-c13-r01-oa01-contaminacion-cruzada"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3-r01-oa01-contaminacion-cruzada" TargetMode="External"/>
  <Relationship Id="rId4" Type="http://schemas.openxmlformats.org/officeDocument/2006/relationships/hyperlink" Target="https://saludyestetica.lumbre.lat/object/sye-c13-r01-oa01-contaminacion-cruzada"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3-r01-oa01-contaminacion-cruzada" TargetMode="External"/>
  <Relationship Id="rId4" Type="http://schemas.openxmlformats.org/officeDocument/2006/relationships/hyperlink" Target="https://saludyestetica.lumbre.lat/object/sye-c13-r01-oa01-contaminacion-cruzada"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hyperlink" Target="https://saludyestetica.lumbre.lat/object/sye-c13-r01-oa01-contaminacion-cruzada" TargetMode="External"/>
  <Relationship Id="rId4"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1-contaminacion-cruzada" TargetMode="External"/>
  <Relationship Id="rId3" Type="http://schemas.openxmlformats.org/officeDocument/2006/relationships/notesSlide" Target="../notesSlides/notesSlide8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ev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érme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l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3-r01-oa01-contaminacion-cruzad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cuatro rutas por las que viaja la contaminación en un servicio de belleza —mano, herramienta, superficie compartida y textil— y cortar cada ruta respondiendo tres preguntas: qué toca, con quién y cuánto dur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de higiene y prevención de riesgos: cómo se traslada lo que no se ve desde una mano hasta la siguiente persona, con un brote documentado como evidencia y con tres preguntas que sirven para cerrar cada ru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aminación cruzada · higiene · superficies · textiles · riesgo · servicios de bellez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ueven los gérmenes en un sal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servicios de belleza —cabello, uñas, piel, barbería— y quien abre o administra un establecimiento sin formación sanitaria previa. No es un curso clínico: nada de lo que aquí se enseña habilita para prestar servicios de atención médica ni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ueven los gérmenes en un sal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once de la mañana en un salón de dos cabinas. Ana atiende a una clienta con el cabello con caspa y picazón; se ajusta el guante con la mano que usó para sostener la cabeza, toma la tijera de la mesa, apoya la tijera otra vez, revisa el celular porque vibra, y recibe a la siguiente persona, que viene a un corte de cejas y a un repaso de barba para un niño de siete añ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ueven los gérmenes en un sal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sa es la misma, el carrito es el mismo, el reposabrazos se secó con la misma toalla y el celular estuvo en el mostrador todo el tiempo. Nada de esto es un descuido evidente: todo esto es una secuencia de contactos. Esta lección no enseña a tener un salón impecable; enseña algo más útil y más incómodo: ver las rutas. Porque un germen no necesita que alguien sea negligente.]]></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ita un camino, y en un servicio de belleza los caminos son cortos, se repiten muchas veces al día y casi nunca se 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no la inten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empezar por quitar una palabra del vocabulario: «sucio» no significa «visible». Un filo puede verse impecable y haber pasado por una piel que alguien se acababa de raspar; una capa puede oler a lavanda y haber estado puesta en dos personas. Las referencias técnicas de control de infecciones lo dicen en seco: la limpieza es la remoción de la suciedad visible, y es el paso previo indispensable antes de la desinfección de alto nivel y de la esterilización (F-015 – CDC, definiciones de métodos; consultado 2026-10-25). Si la suciedad que importa no se ve, trabajar por impresión es trabajar a cieg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no la inten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ver es el orden de los contactos. Una contaminación cruzada es eso: el traslado de lo que estaba en un punto —una mano, un instrumento, un mostrador, una toalla— a otro punto donde todavía no estaba. No requiere mala fe ni un desastre memorable; requiere una ruta. Y las rutas de un salón tienen tres propiedades que las hacen fáciles de subestimar: son cortas, se repiten decenas de veces por día y terminan en personas distintas. La consecuencia práctica es simple: deja de preguntarte si eres una persona cuidadosa y empieza a preguntarte por dónde pasó el contac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 herramienta, persona: la ruta que se repite dos veces por servici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ruta es la que todos reconocen a medias: mano del profesional, luego herramienta, luego quien se sienta. En esa línea cabe medio servicio: peinar, sostener la cabeza para el enjuague, tomar la lima, apoyar la lima en el carrito, volver a tomarla. La segunda ruta es la que hace más daño y la que menos se mira: persona, herramienta, siguiente person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ya no depende de que alguien esté enfermo ni de que se le note algo: depende de que el artículo tocó y vuelve a toc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 herramienta, persona: la ruta que se repite dos veces por servici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ferencias técnicas ordenan el reprocesamiento según el riesgo que representa la contaminación del artículo, y no según su apariencia: clasifica los dispositivos en críticos, semicríticos y no críticos de acuerdo con lo que tocan (F-015 – CDC, glosario; consultado 2026-10-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 herramienta, persona: la ruta que se repite dos veces por servici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lógica se traduce al salón en una distinción muy concreta: hay artículos que terminan sobre piel intacta y hay artículos que terminan rompiendo la piel o entrando en una zona que no tiene defensa. No son lo mismo ni se tratan igual. Un peine se reprocesa; una lanceta que se apoya y vuelve a guardarse es otra conversación, y un filo que hizo un corte cerca de la oreja también. En esta lección alcanza con identificar en qué grupo está cada cosa que tienes en la mesa; cómo se hace cada nivel de tratamiento se ve en la lección de limpieza, desinfección y esteriliz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 herramienta, persona: la ruta que se repite dos veces por servici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seña y qué no enseña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identificar rutas de contaminación y a ordenar decisiones de organización en un servicio de belleza. No enseña medicina, no diagnostica infecciones, no sustituye la valoración de un profesional de la salud y no habilita para prestar servicios de atención médi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 herramienta, persona: la ruta que se repite dos veces por servici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fras de los productos no salen de este curs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sección de este portal fija concentraciones, diluciones ni tiempos de contacto de un desinfectante, ni parámetros de un esterilizador. Esos datos vienen de la etiqueta y de la documentación del producto y del equipo que usa tu establecimiento. Un número inventado aquí sería peor que no tener núme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o, herramienta, persona: la ruta que se repite dos veces por servici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orre el salón con la mirada de quien llega despué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jercicio más barato de esta lección es gratis: ponte en el lugar de la siguiente persona y sigue con la vista todo lo que toca el camino antes de que tú la toques. Lo que aparece te dice por dónde empez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perficie compartida: lo que está en el camino todo el dí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uta que no pasa por las manos en el momento del servicio y por eso se olvida: la superficie compartida.]]></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sa donde se apoyan las pinzas, el carrito que recorre las dos cabinas, el reposabrazos que alguien tocó mientras esperaba, el respaldo de la silla, el cajón del registro, la perilla de la puerta del baño, el mostrador donde se pagó en efectivo y, sobre todo, el celul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perficie compartida: lo que está en el camino todo el dí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elular es el caso más limpio de todos: va al bolsillo, vuelve a la mano, se apoya en la bandeja de herramientas, se consulta con guantes puestos y se guarda sin que nadie lo toque nunca con producto. Ninguna de esas superficies es el centro del servicio, pero todas están en el camino de casi todos los servici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perficie compartida: lo que está en el camino todo el dí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uperficies tienen además un defecto de diseño que pocos negocios revisan: se usan como depósito de lo que no tiene lugar. Un frasco abierto, una toalla usada, una navaja a medio guardar. Cada objeto que se apoya donde no debía agrega un contacto a la ruta y lo hace invisible para quien llega después. Cuando se recorre el salón con esta pregunta —¿qué toca lo que toca a la siguiente persona?— aparecen los eslabones que ningún manual menciona: el apagador, la taza del préstamo, el bolígrafo del formulario, el soporte del tapete, la cortina de la cab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perficie compartida: lo que está en el camino todo el día]]></a:t>
            </a:r>
          </a:p>
        </p:txBody>
      </p:sp>
      <p:pic>
        <p:nvPicPr>
          <p:cNvPr id="3" name="" descr="Cómo viaja la contaminación en un servicio">
            <a:hlinkClick r:id="rId3" tooltip="Cómo viaja la contaminación en un servici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contactos posibles entre dos personas seguidas, casi ninguno visi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1-contaminacion-cruzada"/>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extiles: la humedad que viaja de regreso a la pie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última ruta es la más subestimada, porque los textiles engañan: una toalla doblada se ve limpia, una capa con shampoo olerá a todo menos a problema, y un celulo usado da sensación de protección. Pero la tela hace dos cosas que ninguna superficie dura hace: retiene humedad y retiene residu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extiles: la humedad que viaja de regreso a la pie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humedad es lo que convierte un textil en un vehículo en lugar de un simple soporte. Un salón con servicio de lavado tiene toallas, capas, batas, celulos y a veces sábanas de camilla, y cada uno de esos elementos decide dos cosas que no son técnica ni ley, sino organización del negocio: quién los lava y con qué frecuencia se cambia entre cliente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además, oler bien no es un indicador: la señal de que un textil cumplió es el registro de usos, no la nari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extiles: la humedad que viaja de regreso a la pie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punto que se dice mal casi siempre: el textil no protege por sí solo. La capa que se pone sobre la ropa de una clienta también toca cuello, nuca y hombros; si se reutiliza entre personas sin tratamiento, se vuelve parte de la ruta en lugar de cortar la ruta. La solución no es tener más telas: es decidir de cuántas dispones, cómo identificas las usadas de las limpias —una pila separada, un color, una bolsa cerrada por uso— y quién responde porque ese acuerdo se cumpla el sábado con el salón lleno, que es cuando nadie lo cum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extiles: la humedad que viaja de regreso a la pie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reales de un salón, la ruta que están mostrando y la decisión de organización que hace falta. La última columna no es una instrucción clínica ni un mandato legal: es lo que el establecimiento tiene que tener resuel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5]]></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952750"/>
                <a:gridCol w="20002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uta que mue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decidir en el estableci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sma tijera pasa de un corte con descamación a un repaso de bar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 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juegos hay por turno y quién los trata entre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elular se consulta con guantes puestos y se apoya en la band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com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vive el celular durante el servicio: nunca en la band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5]]></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952750"/>
                <a:gridCol w="20002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uta que mue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decidir en el estableci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oalla del cuello se dobla y vuelve al mismo can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il reuti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cambios por persona y cómo se separan limpios de u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rrito recorre dos cabinas sin detene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com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limpia en el carrito, cuándo y quién lo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sangre con la navaja del cue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rompe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ocolo de protección, contenedor de punzocortantes y quién lo gest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5]]></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952750"/>
                <a:gridCol w="2000250"/>
                <a:gridCol w="3162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uta que mue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decidir en el estableci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extremo de la capa quedó apoyado en el p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il reuti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coloca y se cambia la capa, y cuántas hay por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un consejo moral: hay brotes documentad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e la pena decirlo con una evidencia, porque la higiene contada como obligación moral se negocia y la contada como riesgo documentado no.]]></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dos Unidos, entre agosto de 2022 y diciembre de 2023, se investigó un brote de infecciones por micobacterias no tuberculosas asociado a procedimientos cosméticos realizados en una misma clínica: se definieron 15 casos en nueve entidades, vinculados a procedimientos de liposucción, y la revisión de control de infecciones detectó deficiencias en la limpieza d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un consejo moral: hay brotes documentad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biente, en el uso de equipo de protección personal y en la desinfección durante el reprocesamiento del instrumental (F-017 – CDC, MMWR 73(3), publicado el 25-01-2024; consultado 2026-10-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un consejo moral: hay brotes documentad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osas se pueden sacar de ahí sin exagerar y sin asustar de más. Primera: un reprocesamiento deficiente de instrumentos produjo infecciones reales en personas que habían ido a un procedimiento estético. Segunda: el problema se pudo describir después en términos concretos —limpieza, protección, reprocesamiento—, es decir: no fue un misterio, fue una cadena de pasos mal hechos.]]></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el brote se investigó y se publicó, lo que significa que cuando algo sale mal en un establecimiento hay una vía de investigación y de consecuenc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un consejo moral: hay brotes documentad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sa misma referencia técnica añade la frase que cualquier salón debería tener pegada en el área de reprocesamiento: la falla al realizar una buena limpieza puede producir el fracaso de la esterilización o de la desinfección, y pueden ocurrir brotes de infección (F-015 – CDC, equipos; consultado 2026-10-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un consejo moral: hay brotes documentados]]></a:t>
            </a:r>
          </a:p>
        </p:txBody>
      </p:sp>
      <p:pic>
        <p:nvPicPr>
          <p:cNvPr id="3" name="" descr="Cuatro rutas y dónde se corta cada una">
            <a:hlinkClick r:id="rId3" tooltip="Cuatro rutas y dónde se corta cada un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olumna útil no es la de la apariencia: es la del punto de cor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1-contaminacion-cruzada"/>
              </a:rPr>
              <a:t><![CDATA[Ver imagen original en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que cortan la ru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la lección cabe en tres preguntas, y no son preguntas filosóficas: son para hacerlas con el artículo en la mano. Primera: ¿qué toca? No «qué uso», sino qué parte de qué persona y hasta dónde: piel intacta, un corte, el borde de una uña con picazón, el interior de la nariz, una zona con lesión. Segunda: ¿con quié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decir, si este mismo artículo o esta misma superficie ya estuvo con otra persona antes, y si el orden de tu rutina permite que lo sepas; un artículo que «se apoya y se vuelve a tomar» es un artículo que está en la ruta. Tercera: ¿cuánto du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que cortan la ru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tiempo pasa entre que algo tocó y que vuelve a tocar, y cuánto tiempo queda expuesto lo que se limpió antes de usarlo; aquí el dato que sirve no sale de la costumbre: sale de la etiqueta del producto que se está usando (F-004 – NOM-141-SSA1/SCFI-2012, cláusula 5.1.8; consultado 2026-10-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que cortan la ru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tres preguntas tienen respuesta en voz alta —y escrita, porque una respuesta que nadie anotó no existe—, la ruta está cortada. Si alguna no la tiene, no estás ante un problema de actitud: estás ante un problema de organización, y eso es más fácil de arreglar. La mayoría de las rutas de un salón se cierran con tres decisiones administrativas: dónde se apoya cada cosa, cuántos juegos de herramientas y textiles hay por turno y quién tiene la responsabilidad de aplicar el nivel de tratamiento que corresponde. Nada de eso requiere un laboratorio; requiere que alguien lo haya decidido antes de abrir la corti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cortan la ruta · Procedimiento: tracer las rutas de tu propio sal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 servicio de verdad, no un escenario ide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el servicio más repetido de tu semana —corte, manicura, facial sin procedimientos médicos, barba— y obsérvalo entero, de la recepción al cobro. Un recorrido idealizado no muestra rutas: muestra lo que ya sab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cortan la ruta · Procedimiento: tracer las rutas de tu propio sal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os contactos en orden, uno por rengl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o derecha, pinza, mesa, celular, pinza, nuca, toalla, perilla, bolígrafo. Sin clasificar todavía y sin juzgar nada: sólo la lista de lo que tocó. Es el insumo más importante del ejercicio y el que casi nadie h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cortan la ruta · Procedimiento: tracer las rutas de tu propio sal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dónde empieza otra person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 símbolo distinto, señala cada punto donde el contacto pasa de una persona a otra o de una zona a otra del mismo cuerpo. Ahí están tus rutas reales; todo lo demás es ruido. Si un mismo símbolo aparece dos veces seguidas, tienes un eslabón repeti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cortan la ruta · Procedimiento: tracer las rutas de tu propio sal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cada eslabón en una de las cuatro ru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o, herramienta, superficie compartida o textil. La clasificación importa porque cada ruta se corta con decisiones distintas: la mano con higiene, la herramienta con reproceso, la superficie con rutina por zona, el textil con volumen y resguar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cortan la ruta · Procedimiento: tracer las rutas de tu propio sal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las tres preguntas sobre cada eslab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oca, con quién, cuánto dura. Si alguna de las tres respuestas no está escrita en algún lugar que otra persona del equipo pueda consultar, el eslabón no está resuelto: está supuesto. Los supuestos se caen los días llen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cortan la ruta · Procedimiento: tracer las rutas de tu propio saló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una cosa por semana y anóta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intentes cerrar cinco rutas de golpe: cierra una por semana, escribe cómo quedó y revísala al cabo de quince días. Un cambio sostenido y documentado vale más que seis cambios anunciados y olvidados en un m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cortan la ruta · Caso trabajado: el carrito que no se movió en tres servicios · Paso 1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inventados. Un salón de dos cabinas: Lucía atiende uñas y Rodrigo, cabello. Un martes, el carrito de Rodrigo sale de un tratamiento de caspa con descamación visible, pasa a la cabina de Lucía porque ella está sin lugar donde apoyar, y vuelve media hora después con la clienta nueva de Rodrigo, que pide que le acerquen el espejo con el mismo carrito. Nadie movió nada raro: sólo apoyaron cos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cortan la ruta · Caso trabajado: el carrito que no se movió en tres servicios · Paso 2 de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een las ruta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los contactos salen tres eslabones que nadie había pensado: el estuche del espejo, la bandeja donde Rodrigo había dejado el peine del servicio anterior y la manija del carrito que Lucía había jalado con guantes de uñas. La herramienta principal de cada servicio estaba tratada; la superficie que viaja entre las dos cabinas no tenía dueño ni momento asignado. La pregunta que reveló el hueco fue la segunda de las tres: con quién estuvo eso ant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cortan la ruta · Caso trabajado: el carrito que no se movió en tres servicios · Paso 3 de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ió y qué quedó pendient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fue administrativa y barata: el carrito dejó de compartirse entre cabinas, la bandeja quedó vacía durante el servicio y el recorrido del espejo se anotó en una hoja pegada al módulo de caja, con responsable por turno. Quedó pendiente lo que este caso no resuelve y no finge resolver: con qué producto y cada cuánto se trata la superficie, porque eso lo fija la etiqueta del producto que compró el establecimiento. Seis semanas después, la hoja seguía llena: ése es el único indicador que importa en organiz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que cortan la ruta]]></a:t>
            </a:r>
          </a:p>
        </p:txBody>
      </p:sp>
      <p:pic>
        <p:nvPicPr>
          <p:cNvPr id="3" name="" descr="Checklist del recorrido antes de abrir">
            <a:hlinkClick r:id="rId3" tooltip="Checklist del recorrido antes de abrir"/>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revisiones que se hacen con la mirada, sin comprar n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1-contaminacion-cruzada"/>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la apariencia del artículo. Un filo limpio a simple vista es exactamente el caso peligroso: la ruta no se ve. Decidir por impresión —«se ve bien»— reemplaza el reproceso por la confianza, y la confianza no deja registro consultabl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el celular como si no existiera. Es el objeto que más veces se toca por hora y el único que nadie incluye en ninguna rutina. Va al bolsillo, vuelve a la mano y se apoya en la bandeja de herramientas: es una superficie compartida con rued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tela protege por sí sola. La capa y la toalla toca cuello, nuca y hombros. Si se reutilizan sin tratamiento entre personas, la protección se convierte en un tramo más de la ruta, con la ventaja añadida de que retiene humedad.]]></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decisión en el personal, no en el negocio. Si cada quien resuelve cómo corta la ruta según su criterio del momento, no hay protocolo: hay costumbre. Las rutas se cierran con decisiones escritas del establecimiento: volumen, lugares, momentos y responsabl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rtículo rompe la piel o trabaja sobre una zona sin defensa, no es un tema de toallita: hay que tratarlo como nivel alto y decidir si es de un solo us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que tocó a una persona vuelve a tocar a otra sin tratamiento en medio, tienes una ruta cerrada sólo por costumbre: escríbela y asígnale responsabl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decir con quién estuvo eso antes, el artículo no está en tu ruta controlada: devuélvelo al área de reprocesamien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o un equipo requiere un número —concentración, dilución, tiempo, temperatura— y el número no está en su etiqueta o en su documentación, no se aplica: se pregunta al proveedo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uesta a qué toca, con quién y cuánto dura vive sólo en la cabeza de una persona, la ruta sigue abierta los días en que esa persona fal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es momentos en que esto deja de ser organización interna. Primero: si aparece sangre durante un servicio o hay un punzocortante suelto, se interrumpe el paso que se estaba haciendo, se protege a quien está presente y se sigue el procedimiento de residuos del establecimiento; en esta lección no se desarrolla ese procedimie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5]]></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o: si una persona que recibió un servicio refiere después un cuadro que ella asocia con la visita —enrojecimiento, dolor, secreción o fiebre—, el establecimiento no interpreta ni afirma causas: registra por escrito qué se hizo, con qué producto y con qué artículo, conserva la ficha del servicio y sugiere valoración con un profesional de la salu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5]]></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o: si el mismo hecho se repite con varias personas o hay más de un aviso parecido, el asunto deja de ser un caso y pasa a la autoridad sanitaria de tu entidad, porque los brotes se investigan (F-017 – CDC, MMWR 73(3); consultado 2026-10-25). Nada de esta lección sustituye esa deriv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se va con un corte y llega la siguiente al mismo sillón con el mismo reposabrazos. ¿Qué tipo de ruta es es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 herramienta a herramienta, porque el reposabrazos es parte del equip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 superficie compartida, porque algo que una persona tocó vuelve a tocar otr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 textil reutilizado, porque el reposabrazos tiene fund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a: la ruta sólo existe si pasa por la mano del profesion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documentó en el brote de micobacterias no tuberculosas ligado a procedimientos cosméticos investigado en 2022-2023?]]></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ciencias en la limpieza del ambiente, en el uso de equipo de protección y en el reprocesamiento del instrumental.]]></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roducto cosmético con una concentración prohibida en su fórmul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producto cosmético con una sustancia prohibida en su fórmu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5]]></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usencia total de protocolos escritos, sin otro hallazg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artículo se ve limpio, ya está listo para volver a usarse en otra pers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tener humedad es una de las razones por las que un textil puede ser parte de una ru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del salón con la ruta que está mostran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lima pasa del bolso a la mesa y vuelve al bol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elular se apoya en la bandeja de herramient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toalla del cuello se dobla y regresa al canas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justarse el guante tocando la nuc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navaja que hizo un corte junto a la orej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perficie comparti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xtil reutiliz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no a herramien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rompe la pie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erramienta a perso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ortar una ruta hacen falta tres preguntas hechas con el artículo en la mano: ¿qué ___, ¿con ___ y ¿cuánto ___?]]></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a ruta a la que pertenece en un sal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n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rramien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perficie compartida]]></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extil]]></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eine que se apoya y se vuelve a tom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reposabrazos del sillón de espe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capa de corte entre dos perso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mano que sostiene la cabeza en el enjuagu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mostrador donde se pagó en efectiv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lanceta que se guarda sin trata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parece el error de razonamiento sobre las ruta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é los contactos del servicio uno por un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ñalé dónde el contacto pasa de una persona a otr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se ve nada, la tijera puede seguir en la mes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lasifiqué cada eslabón en una de las cuatro rutas.]]></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í qué toca, con quién y cuánto dura, y quién respond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1-contaminacion-cr-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1-contaminacion-cr-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1-contaminacion-cr-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1-contaminacion-cr-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3-r01-oa01-contaminacion-cr-ex0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3-r01-oa01-contaminacion-cr-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3-r01-oa01-contaminacion-cr-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3-r01-oa01-contaminacion-cr-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Ves las cuatro rutas de un servicio y sabes en qué eslabón se corta cada un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rutas y vuelve a recorrer el salón con la mirada de quien llega despué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el servicio que más repites en tu semana y escribe, sin juzgar nada, los primeros doce contactos que ocurren entre que una persona se sienta y que se levanta. Después responde con una línea por contacto: qué toca, con quién, cuánto dura. Marca los contactos donde alguna de las tres respuestas no la tienes escrita en ninguna parte. Ese listado, y no la foto del salón ordenado, es tu punto de partida.]]></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las cuatro ru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5]]></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minación cru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ladar algo de un punto a otro: requiere ruta, no in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paso indispensable, nunca el últ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com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a, carrito, reposabrazos, mostrador, cel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 humedad y residuo; el olor no es ind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res preg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oca, con quién, cuánto 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las cuatro ru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3-r01-oa01-contaminacion-cruzada"/>
              </a:rPr>
              <a:t><![CDATA[Abrir el juego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ruta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rutas de un servicio de bellez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ruta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no a herramienta, herramienta a persona, superficie compartida y textil reutilizado. Cada una se corta con una decisión distinta, así que identificar a cuál pertenece cada contacto no es un detalle: define qué hay que resolve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ruta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elular merece tanta aten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ruta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la superficie más tocada por hora y la única que casi ningún protocolo incluye: va al bolsillo, vuelve a la mano, se consulta con guantes y se apoya en la bandeja de herramient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ruta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videncia hace que esto no sea un consejo mora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ruta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brote investigado y publicado: 15 casos de micobacterias no tuberculosas ligados a procedimientos cosméticos en 2022-2023, con deficiencias documentadas en limpieza, equipo de protección y reprocesamiento del instrumental (F-017 – CDC, MMW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ruta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alguien te avisa después de un problem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ruta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interpretar ni afirmar causas. Registrar por escrito qué se hizo, con qué producto y con qué artículo, conservar la ficha del servicio y sugerir valoración con un profesional de la salud; si el hecho se repite, corresponde la autoridad sanitaria de tu entidad.]]></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gérmenes no necesitan que alguien sea descuidado: necesitan un camino. En un servicio de belleza hay cuatro caminos abiertos todo el día —la mano, la herramienta, la superficie compartida y el textil— y casi ninguno se ve, porque la parte importante de la ruta no deja rastr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 eso no sirve la apariencia ni la costumbre: sirve una clasificación, la de lo que el artículo toca y a quién ya tocó antes, y tres preguntas que se contestan con el artículo en la mano: qué toca, con quién y cuánto dura. Lo que se puede hacer con eso es decidir el orden de tu mesa, el volumen de tus textiles y qué artículos entran y cuáles no a un servicio.]]></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decide aquí se improvisa con una persona sentada. Y un establecimiento que improvisa, según la evidencia publicada de los brotes, está aceptando un riesgo que otros ya pagaro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Infection Control: definiciones de métodos de limpieza, desinfección y esterilización, glosario y manejo de equipo sanitario · https://www.cdc.gov/infection-control/hcp/disinfection-sterilization/introduction-methods-definition-of-terms.html · consulta: 2026-10-25 · alcance: Alcance internacional, referencia técnica de los Estados Unidos: no es norma mexicana. Sustenta la secuencia limpiar-desinfectar-esterilizar y la clasificación de los artículos según el riesgo de su contamina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6 · OSHA, 29 CFR 1910.1030, Bloodborne Pathogens (reglamento de Estados Unidos) · https://www.osha.gov/laws-regs/regulations/standardnumber/1910/1910.1030 · consulta: 2026-10-25 · alcance: Alcance internacional, jurisdicción de Estados Unidos: es referencia técnica de las precauciones universales, NO es ley mexicana ni obliga a un establecimiento en Méxic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7 · CDC, MMWR 73(3): Infecciones por micobacterias no tuberculosas tras procedimientos de cirugía cosmética en Florida, nueve estados, 2022-2023 · https://www.cdc.gov/mmwr/volumes/73/wr/mm7303a4.htm · consulta: 2026-10-25 · alcance: Alcance internacional (vigilancia epidemiológica de Estados Unidos), publicado el 25-01-2024. Evidencia de 15 casos y de deficiencias documentadas en limpieza, equipo de protección y reprocesamient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mexicano, obligatoria en territorio nacional para quienes procesan o importan. Se cita sólo en lo que aporta a la lección: la etiqueta es la que fija instrucciones y leyendas, en español.]]></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3 · NOM-087-SEMARNAT-SSA1-2002, Residuos peligrosos biológico-infecciosos: clasificación y especificaciones de manejo · https://dof.gob.mx/nota_detalle_popup.php?codigo=704675 · consulta: 2026-10-25 · alcance: Alcance federal mexicano (ambiental-sanitario). Se menciona sólo como referencia de que el manejo de punzocortantes tiene regla propia y de que el alcance se mide por el acto, no por el rótulo del negoci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1-contaminacion-cruzada"/>
              </a:rPr>
              <a:t><![CDATA[Cómo se mueven los gérmenes en un sal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de la casa con fuentes verificadas. Revisión editorial: sí, 2026-10-25. Revisión por un profesional sanitario: no realizada, pendiente antes de publicar cualquier afirmación clínica o de riesgo sanitario. Material de formación general: no habilita para ejercer una profesión sanitaria ni para prestar servicios de atención médica, y no sustituye la valoración de un profesional de la salu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2026-10-26T06:02:19Z</dcterms:created>
  <dcterms:modified xsi:type="dcterms:W3CDTF">2026-10-26T06:02:19Z</dcterms:modified>
  <dc:title>Cómo se mueven los gérmenes en un salón</dc:title>
  <dc:description>Presentación editable del OA «Cómo se mueven los gérmenes en un salón». Enlace: https://saludyestetica.lumbre.lat/object/sye-c13-r01-oa01-contaminacion-cruzada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