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imagen respetuoso con el cuerpo: cuidarte sin prometerte otra persona»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imagen respetuoso con el cuerpo: cuidarte sin prometerte otra person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plan de imagen y qué n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mpezar por lo que quieres cuidar, no por lo que te falta»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mpezar por lo que quieres cuidar, no por lo que te falta»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mpezar por lo que quieres cuidar, no por lo que te falt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límites que se escriben antes de empez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lista de pendientes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pasar de la exigencia a una decisión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er: la rutina mínima y las señales de parad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relación con la imagen causa angusti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límites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límite responde una pregunta y se escribe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ribir el plan y revisarl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lan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la lista de cui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de tres a cinco cosas que quieras cuidar, no corregir. Al lado de cada una, anota el motivo: alivio, comodidad, gusto o presión externa. Si predomina la presión, márcala para revis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lan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on los cuatro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n una frase tu límite de tiempo, de dinero, de dolor o recuperación y de decisiones que no tomas con presión. Usa montos y días concretos, aunque sean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lan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la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lecciona dos o tres acciones que puedas repetir en una mala semana. Define frecuencia y duración. Descarta lo que necesite más tiempo o dinero del que anot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lan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fine señales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señales te hacen suspender: dolor que aumenta, lesión que no cierra, ardor persistente, angustia o conductas que escondes. Anota a quién consultar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lan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ásalo a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dena los ocho renglones en una hoja: cuidados, acciones, costo, tiempo, límites, decisiones, señales y contacto de ayuda. Déjala visible y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lan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gend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erva una fecha a ocho o doce semanas. Revisa qué sostuviste, qué soltaste y qué cambió en comodidad o ánimo. Ajusta una sola cosa y vuelve a escribi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ági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tiene una boda en cuatro meses, un presupuesto de 700 pesos al mes y quince minutos diarios. Su lista original tenía nueve exigencias y tres cremas sin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ági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elige cu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queda con tres: piel cómoda, cabello manejable y ropa que le permita moverse. Deja fuera el peso y la sonrisa porque no son cuidados que quiera sostener, sino comparaciones con fotos. Los monto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ági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s límites y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mpo: quince minutos al día. Dinero: 700 al mes, dentro de lo disponible. Dolor: nada que la deje más de dos días sin trabajar. Decisiones: ninguna compra grande ni procedimiento el mismo día de la oferta. Rutina: limpieza e hidratación, protector solar, corte cada ocho semanas y caminata tres vece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ági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ocho semanas, Marisol sostuvo la limpieza y la caminata, soltó una crema que le irritaba y no usó el paquete que le ofrecieron. Ajusta una cosa: cambia el corte a diez semanas para que quepa mejor en el presupuesto. El plan sigue siendo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err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que el plan sea tuyo y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una promesa que el plan no puede cumplir: ordena decisiones, no cambi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ordena decisiones de cuidado y puede mejorar la comodidad, pero no promete autoestima ni seguridad. Prometerlo convierte el cuidado en otra ex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y alcance declarado: el plan no promete trans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acepto un procedimiento que me deje más de dos días sin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límite útil es concreto y anterior a la presión: nombra el tiempo de recuperación que no estás dispuesta a aceptar. Las otras frases dejan la decisión a la exigencia o a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límites del plan: tiempo, dinero, dolor o recuperación, y decisiones sin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empieza por lo que quieres cuidar y por qué. Una lista de defectos convierte el cuidado en castigo y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elegir tres a cinco cosas que quiero cuidar, no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ngustia relacionada con la imagen y los trastornos de la conducta alimentaria son materia de salud mental. Un servicio estético no los atiende ni los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2: los TCA son una condición de salud mental con detección y derivación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mpo → No más de veinte minuto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nero → Hasta 700 pesos al mes, ya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o recuperación → Nada que me deje más de dos días sin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ones sin presión → Ninguna compra grande el mismo día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límite se vuelve útil cuando se escribe con un número, una condición o una frase que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idar · sostener · dolor · autoes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e apoya en el cuidado que la persona quiere y puede sostener, con límites explícitos, y no promete autoestima ni trans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y alcance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el cómoda y protegida del sol → Quiero cu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bello manejable → Quiero cu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opa que me permita moverme → Quiero cu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ince minutos al día → Puedo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rte cada ocho semanas → Puedo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más de 700 pesos al mes → Lími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ada que me deje dos días sin trabajar → Lími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ensar todo el día en comida o ejercicio → Señal para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Evitar salir o comer con otras personas → Señal para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distingue el deseo de cuidar, la acción sostenible, el límite que protege y la señal que pid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faltan tres meses para el evento, meto seis cambios a la vez y dejo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lan que quita sueño y acumula cambios no es sostenible ni respetuoso: la prisa por el evento reemplazó a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la rutina mínima debe sobrevivir a una mala semana y no invadir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6-plan-de-imag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lista de nueve exigencias que traes en la cabeza y reduce a tres cuidados que de verdad quieras sostener. Anota cuál de los otros seis venía de una comparación o de una opinión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lan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ágina con lo que quieres cuidar, cómo, cada cuánto, con qué dinero y con qué límites. Ordena decisiones; no promete trans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dónde se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tres a cinco cosas que quieras cuidar y el motivo. No por la lista de defectos ni por la foto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empo, dinero, dolor o recuperación, y decisiones que no tomas con presión. Se escriben antes de la oferta o del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el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o que sostienes, tu comodidad y el respeto a tus límites. No por una promesa de cambio físico ni por compararte con imágenes edi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ausa el plan y se pid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imagen causa angustia persistente, aislamiento o conductas de riesgo con la comida o el ejercicio. Se acude a salud mental, no a un servicio est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6-plan-de-image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375" r:id="rId1"/>
    <p:sldLayoutId id="2482005376" r:id="rId2"/>
    <p:sldLayoutId id="2482005377" r:id="rId3"/>
    <p:sldLayoutId id="24820053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2e0d05da905b4f527599b65c35cd06ece3e5d1f10a097eb1.jpg"/>
  <Relationship Id="rId3" Type="http://schemas.openxmlformats.org/officeDocument/2006/relationships/hyperlink" Target="https://saludyestetica.lumbre.lat/object/sye-c12-r01-oa06-plan-de-image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2e0d05da905b4f527599b65c35cd06ece3e5d1f10a097eb2.jpg"/>
  <Relationship Id="rId3" Type="http://schemas.openxmlformats.org/officeDocument/2006/relationships/hyperlink" Target="https://saludyestetica.lumbre.lat/object/sye-c12-r01-oa06-plan-de-imagen"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12-r01-oa06-plan-de-imagen" TargetMode="External"/>
  <Relationship Id="rId4" Type="http://schemas.openxmlformats.org/officeDocument/2006/relationships/hyperlink" Target="https://saludyestetica.lumbre.lat/object/sye-c12-r01-oa06-plan-de-imagen"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2-r01-oa06-plan-de-imagen" TargetMode="External"/>
  <Relationship Id="rId4" Type="http://schemas.openxmlformats.org/officeDocument/2006/relationships/hyperlink" Target="https://saludyestetica.lumbre.lat/object/sye-c12-r01-oa06-plan-de-image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2-r01-oa06-plan-de-imagen" TargetMode="External"/>
  <Relationship Id="rId4" Type="http://schemas.openxmlformats.org/officeDocument/2006/relationships/hyperlink" Target="https://saludyestetica.lumbre.lat/object/sye-c12-r01-oa06-plan-de-imagen"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hyperlink" Target="https://saludyestetica.lumbre.lat/object/sye-c12-r01-oa06-plan-de-imagen"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6-plan-de-imagen"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ag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etuo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r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ida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te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t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6-plan-de-image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6-plan-de-image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plan de imagen de una página con lo que la persona quiere cuidar, lo que puede sostener en tiempo y dinero, límites explícitos de dolor y decisiones que no se toman por presión, y una señal para pedir ayuda si la relación con la imagen causa angust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12: convertir una lista de exigencias en un plan de una página, con acciones sostenibles, presupuesto, límites escritos y una señal clara para pedir ayuda cuando la imagen pesa demasiad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magen corporal · plan personal · autocuidado · límites · presión esté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imagen respetuoso con el cuerpo: cuidarte sin prometerte otra perso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sienten presión por su apariencia y quieren un plan de cuidado sostenible, y profesionales de imagen que acompañan decisiones sin prometer transformaciones. No requiere experiencia previa. Es formación general: no sustituye atención de salud mental ni de sa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imagen respetuoso con el cuerpo: cuidarte sin prometerte otra perso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aso ficticio, nombre inventado— tiene cuarenta y un años y una boda en cuatro meses. En una nota del teléfono escribió nueve cosas que «debe arreglar» antes de la fecha: la piel, el cabello, las uñas, los brazos, la sonrisa, la ropa, el peso, las fotos y «la cara». No sabe por dónde empezar y ya compró tres cremas que no ha abierto. Una amiga le dijo que es «su día» y otra le recomendó un paquete de tratamientos que no entien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imagen respetuoso con el cuerpo: cuidarte sin prometerte otra perso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quiere convertirse en otra persona: quiere llegar a la boda sin sentir que su cuerpo es un proyecto pendiente. Esta lección no promete autoestima, seguridad ni una transformación. Propone algo más pequeño y más útil: una página donde escribe qué quiere cuidar, qué puede sostener, cuánto dinero y tiempo tiene, qué dolor no está dispuesta a aceptar y qué decisiones no va a tomar con pris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ordena decisiones; no cambia a la pers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lan de imagen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imagen es una página con lo que quieres cuidar, cómo lo vas a hacer, cada cuánto, con qué dinero y con qué límites. No es una lista de defectos ni un pronóstico de resultados. Tampoco es un tratamiento médico ni una promesa de autoestima: es una forma de ordenar decisiones para que no las tome la culpa, la comparación o una oferta que termina hoy. La Oficina para la Salud de la Mujer de EE. UU. define una imagen corporal sana como sentirse cómoda en el propio cuerpo y bien con la propia apariencia, e incluye lo que piensas y sientes sobre ella (F-0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plan de imagen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efinición importa porque desplaza el centro: la imagen corporal no es solo lo que se ve en el espejo, sino cómo te juzgas cuando te miras. La misma fuente aclara que la imagen corporal no siempre está relacionada con el peso o la talla (F-040). Por eso el plan no empieza con «qué me falta», sino con «qué quiero cuidar y por qué». Un plan puede incluir un corte de cabello, una crema, ropa que te permita moverte o una consulta de salud; lo que no incluye es la obligación de parecerte a alguien má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ezar por lo que quieres cuidar, no por lo que te fal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de tres a cinco cosas que quieras cuidar, no corregir. Puede ser la piel cómoda, el cabello manejable, las uñas limpias, la ropa que no aprieta o un hábito de sueño. Para cada una, escribe por qué: ¿te alivia un malestar, te facilita el día, te da gusto? Después separa lo que nace de ti de lo que nace del miedo a ser juzgada. Las dos cosas pueden convivir, pero conviene saber cuál manda, porque el plan se sostiene distinto cuando el motor es el cuidado y no la vergüenza. La diferencia se nota en cómo te sientes al cumplir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ezar por lo que quieres cuidar, no por lo que te fal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estética tiene fuentes concretas. La Oficina para la Salud de la Mujer señala que muchas mujeres sienten presión por alcanzar ideales sociales y culturales estrictos e irreales, y que los medios muestran imágenes editadas con tecnología, de modo que se intenta alcanzar ideales que no existen en el mundo real (F-040). Compararte con una foto retocada no es una medida de tu cuerpo: es una medida de una imagen. El plan se escribe mirando tu vida —tu tiempo, tu dinero, tu trabajo, tu salud—, no la foto de otra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ezar por lo que quieres cuidar, no por lo que te fal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e pla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l plan ordena decisiones de cuidado y no promete autoestima, seguridad ni transformación. No sustituye atención de salud ni de salud mental y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gustia no se resuelve con un servici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relación con tu imagen causa angustia persistente, conductas de riesgo con la comida o el ejercicio, o aislamiento, busca ayuda de salud mental. Un servicio estético no atiende un trastorno de la conducta alimenta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ezar por lo que quieres cuidar, no por lo que te fal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acciones, no trein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sostenible tiene pocas acciones y límites escritos. Si no sobrevive a una mala semana, se recorta: el plan se ajusta a tu vida, no al rev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límites que se escriben antes de empe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sin límites se convierte en una lista infinita. Escribe cuatro. Primero, tiempo: cuántos minutos al día o al mes puedes dedicar sin quitarle horas al sueño, al trabajo o al cuidado de otras personas. Segundo, dinero: el tope mensual que sale de tu presupuesto, no de una promesa de ingresos futuros. Tercero, dolor y recuperación: qué molestia, qué tiempo de recuperación y qué riesgos estás dispuesta a aceptar, y cuáles no. Cuarto, decisiones que no tomas con presión: cirugías, procedimientos invasivos o compras grandes que no decides el mismo día de la ofer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límites que se escriben antes de empe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se escriben antes de la presión, porque durante la presión cualquier criterio parece negociable. Una frase útil es: «No acepto un procedimiento que me deje más de dos días sin trabajar» o «no decido una compra de más de mil pesos el mismo día». Los montos y los días son ejemplos personales, no reglas universales; cada quien define los suyos. El límite no es un castigo ni una prueba de disciplina: es la condición para que el plan se pueda sostener sin invadir el resto de tu vida. Se revisa cuando cambia el trabajo, el dinero o la salu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límites que se escriben antes de empezar]]></a:t>
            </a:r>
          </a:p>
        </p:txBody>
      </p:sp>
      <p:pic>
        <p:nvPicPr>
          <p:cNvPr id="3" name="" descr="De la lista de pendientes al plan">
            <a:hlinkClick r:id="rId3" tooltip="De la lista de pendientes al pla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pasar de la exigencia a una decisión sosten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6-plan-de-imagen"/>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 la rutina mínima y las señales de pa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la rutina más pequeña que sobreviva a una mala semana: dos o tres acciones, no treinta. Puede ser limpiar e hidratar la piel, protegerte del sol, cortarte el cabello cada ocho semanas o apartar la ropa que te incomoda. La pregunta no es «¿cuánto puedo hacer?», sino «¿qué puedo repetir cuando esté cansada?». Un plan que exige dos horas diarias no es ambicioso: es frágil. Si fallas un día, no reinicias el plan; lo retomas al siguiente, sin castigo. Sin ese mínimo, el plan se queda en inten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 la rutina mínima y las señales de pa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señales de parada antes de necesitarlas. Si aparece dolor que aumenta, una lesión que no cierra, ardor persistente o una reacción que no cede, suspende lo que estabas haciendo y consulta. Si el plan empieza a producir angustia, aislamiento, obsesión por la comida o por el ejercicio, o conductas que escondes, no es un problema de disciplina: es una señal para buscar ayuda profesional. La imagen corporal negativa se asocia a trastornos de la alimentación y depresión (F-040), y esos cuadros se atienden con profesionales, no con otro servicio estétic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er: la rutina mínima y las señales de par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sostener un plan de imagen y la respuesta que se decide antes de que la presión man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00325"/>
                <a:gridCol w="260032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comparo con una foto ed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no existe en el mund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 app y volver a mi lista de cuid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cambiar todo antes del ev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sa multiplica las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dos acciones y posponer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ya no me deja dor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idado invadió el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tar acciones y revisar los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dolor que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erpo está dando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consultar a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00325"/>
                <a:gridCol w="2600325"/>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nso todo el día en comida o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lación con la imagen causa angu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con un profesional de salud 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opina sobre mi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pinión ajena no define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r mis límites y responder o retira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lación con la imagen causa angust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punto en el que el tema deja de ser imagen y pasa a ser salud mental. La Secretaría de Salud describe los trastornos de la conducta alimentaria como una distorsión en la imagen corporal y patrones alimentarios dañinos que pueden poner en riesgo la vida (F-032, nota de 2025). El protocolo clínico de CENAPRECE dedica apartados a la detección y derivación y al papel del personal de primer contacto; el cuestionario SCOFF es un instrumento profesional, no una prueba casera (F-032). No necesitas ponerle nombre a lo que sientes para pedir ayu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lación con la imagen causa angust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ocupación por tu apariencia ocupa la mayor parte del día, si evitas salir o comer con otras personas, si te pesas o te miras de forma repetida para calmarte, si haces ejercicio o ayunos para compensar lo que comiste, o si alguien cercano te dice que te ve sufriendo, habla con un profesional de salud o de salud mental. No esperes a un extremo para consultar. Un servicio estético no atiende un trastorno de la conducta alimentaria y no se resuelve con fuerza de voluntad. Si hay riesgo para la vida, acude a un servicio de emergenc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lación con la imagen causa angustia]]></a:t>
            </a:r>
          </a:p>
        </p:txBody>
      </p:sp>
      <p:pic>
        <p:nvPicPr>
          <p:cNvPr id="3" name="" descr="Cuatro límites escritos">
            <a:hlinkClick r:id="rId3" tooltip="Cuatro límites escrit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límite responde una pregunta y se escribe en una fra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6-plan-de-image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plan en una sola página con ocho renglones: qué quiero cuidar y por qué; qué acciones haré y con qué frecuencia; cuánto cuesta al mes; cuánto tiempo me toma; qué dolor o recuperación no acepto; qué decisiones no tomo con presión; qué señales me hacen parar y a quién llamo; y cuándo lo voy a revisar. Déjalo donde puedas verlo, no guardado en una aplicación que no abres. Una página que se lee en un minuto se puede cumplir; un documento de veinte páginas se abandona. La fecha se escribe para cumplirla, no para decorar la ho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plan cada ocho o doce semanas con tres preguntas: qué sostuve, qué solté y qué cambió en mi comodidad o en mi ánimo. Ajusta una cosa a la vez. Si el plan se volvió otra lista de exigencias, recórtalo: el objetivo es que te deje más libre, no que te dé una culpa nueva. La Oficina para la Salud de la Mujer lo dice de una manera que vale la pena guardar: trabajar en aceptar cómo te ves es más saludable que trabajar constantemente en cambiar cómo te ves (F-040). Eso no prohíbe cuidarte; cambia el motiv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ir el plan y revisarlo · Procedimiento: escribir el plan en seis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de cuidad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de tres a cinco cosas que quieras cuidar, no corregir. Al lado de cada una, anota el motivo: alivio, comodidad, gusto o presión externa. Si predomina la presión, márcala para revisar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ir el plan y revisarlo · Procedimiento: escribir el plan en seis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los cuatro lími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n una frase tu límite de tiempo, de dinero, de dolor o recuperación y de decisiones que no tomas con presión. Usa montos y días concretos, aunque sean persona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ir el plan y revisarlo · Procedimiento: escribir el plan en seis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rutina míni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ecciona dos o tres acciones que puedas repetir en una mala semana. Define frecuencia y duración. Descarta lo que necesite más tiempo o dinero del que anotas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ir el plan y revisarlo · Procedimiento: escribir el plan en seis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señales de par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señales te hacen suspender: dolor que aumenta, lesión que no cierra, ardor persistente, angustia o conductas que escondes. Anota a quién consultar en cada ca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ir el plan y revisarlo · Procedimiento: escribir el plan en seis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ásalo a una pági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 los ocho renglones en una hoja: cuidados, acciones, costo, tiempo, límites, decisiones, señales y contacto de ayuda. Déjala visible y con fec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ir el plan y revisarlo · Procedimiento: escribir el plan en seis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enda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una fecha a ocho o doce semanas. Revisa qué sostuviste, qué soltaste y qué cambió en comodidad o ánimo. Ajusta una sola cosa y vuelve a escribir la fec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 · Caso trabajado: la página de Marisol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tiene una boda en cuatro meses, un presupuesto de 700 pesos al mes y quince minutos diarios. Su lista original tenía nueve exigencias y tres cremas sin abr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 · Caso trabajado: la página de Marisol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ige cuida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con tres: piel cómoda, cabello manejable y ropa que le permita moverse. Deja fuera el peso y la sonrisa porque no son cuidados que quiera sostener, sino comparaciones con fotos. Los montos son fictici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 · Caso trabajado: la página de Marisol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y la rutin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mpo: quince minutos al día. Dinero: 700 al mes, dentro de lo disponible. Dolor: nada que la deje más de dos días sin trabajar. Decisiones: ninguna compra grande ni procedimiento el mismo día de la oferta. Rutina: limpieza e hidratación, protector solar, corte cada ocho semanas y caminata tres veces por se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 · Caso trabajado: la página de Marisol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ocho semanas, Marisol sostuvo la limpieza y la caminata, soltó una crema que le irritaba y no usó el paquete que le ofrecieron. Ajusta una cosa: cambia el corte a diez semanas para que quepa mejor en el presupuesto. El plan sigue siendo una pági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ir el plan y revisarlo]]></a:t>
            </a:r>
          </a:p>
        </p:txBody>
      </p:sp>
      <p:pic>
        <p:nvPicPr>
          <p:cNvPr id="3" name="" descr="Antes de cerrar el plan">
            <a:hlinkClick r:id="rId3" tooltip="Antes de cerrar el pla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que el plan sea tuyo y sosten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6-plan-de-imagen"/>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un plan para corregir defectos. Si la lista empieza por lo que odias de tu cuerpo, el plan se vuelve un castigo. Empieza por lo que quieres cuidar y por qué.]]></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el plan de otra persona. Otro cuerpo, otro presupuesto y otra vida no producen el mismo plan. Lo que sirve a alguien más puede no caber en tu tiempo ni en tu diner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solo en el espejo. El plan se evalúa por lo que sostienes, por tu comodidad y por el respeto a tus límites, no por una promesa de cambio físi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e a un servicio estético lo que corresponde a salud mental. Un servicio estético no atiende la angustia ni un trastorno de la conducta alimentaria. Esa ayuda se busca con profesionales de sal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acción no sobrevive a una mala semana, no es parte de la rutina mínima: se recorta o se camb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gasto no cabe en el presupuesto del mes, se pospone; el plan no se paga con dinero que no tien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cedimiento cruza tu límite de dolor, recuperación o dinero, se rechaza aunque la oferta sea buen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lación con la imagen causa angustia, aislamiento o conductas de riesgo, se busca ayuda profesional y el plan se pau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se volvió otra lista de exigencias, se recorta hasta que te deje más lib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yuda profesional si la preocupación por tu apariencia ocupa la mayor parte del día, si evitas salir o comer con otras personas, si te pesas o te miras de forma repetida para calmarte, si haces ejercicio o ayunos para compensar lo que comiste, o si alguien cercano te ve sufriendo. La Secretaría de Salud describe los trastornos de la conducta alimentaria como una distorsión en la imagen corporal y patrones alimentarios dañinos que pueden poner en riesgo la vida (F-032, nota de 20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tocolo clínico de CENAPRECE incluye la detección y derivación y el uso profesional del cuestionario SCOFF; esta lección no aplica ese instrumento ni emite un diagnóstico (F-032). Acude a un profesional de salud o de salud mental; si hay riesgo para la vida, a un servicio de emergencias. Un servicio estético no atiende estos cuadros y el plan de imagen no los sustituye.]]></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lan incluye un procedimiento y aparece dolor que aumenta, una lesión que no cierra o una reacción que no cede, suspende y consul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 de imagen promete «autoestima y seguridad en treinta días». ¿Cómo se interpr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 plan completo que se puede copi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una promesa que el plan no puede cumplir: ordena decisiones, no cambia a la person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garantía de resultado si se siguen las accion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 requisito para empezar a cuidar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s un límite escrito útil para un plan de image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y a hacer todo lo que haga falta para verme mejo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acepto un procedimiento que me deje más de dos días sin trabaja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veo resultados en una semana, cambio de servici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y a comparar mi avance con las fotos de otras person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n de imagen debe empezar por los defectos que quieres correg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relación con la imagen causa angustia, un servicio estético es el lugar para atender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límite con la frase que lo hace verific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emp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ne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 o recuper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siones sin pres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sta 700 pesos al mes, ya disponibl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a que me deje más de dos días sin trabaj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nguna compra grande el mismo día de la ofer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más de veinte minutos al dí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parte de lo que quiero ___ y puedo ___, con límites de tiempo, dinero y ___. No promete ___ ni cambia a la perso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el lugar que ocupa en el pla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iero cuid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o sostene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mite escrit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pedir ayu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cómoda y protegida del sol]]></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bello manejab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pa que me permita moverm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nce minutos al d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te cada ocho seman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más de 700 pesos al m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ada que me deje dos días sin trabajar]]></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ensar todo el día en comida o ejercici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vitar salir o comer con otras personas]]></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lan deja de ser respetuoso con el cuerp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tres cosas que quiero cuidar y anoto por qué.]]></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o un límite de tiempo y otro de diner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faltan tres meses para el evento, meto seis cambios a la vez y dejo de dormi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o qué dolor no estoy dispuesta a acept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endo una revisión en ocho seman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6-plan-de-image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6-plan-de-image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6-plan-de-image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6-plan-de-image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2-r01-oa06-plan-de-imagen-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2-r01-oa06-plan-de-image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2-r01-oa06-plan-de-image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2-r01-oa06-plan-de-imagen-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los elementos de un plan de una página y sabes cuándo pausarlo para pedir ayu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límites y vuelve a clasificar los elementos del pl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lista de nueve exigencias que traes en la cabeza y reduce a tres cuidados que de verdad quieras sostener. Anota cuál de los otros seis venía de una comparación o de una opinión aje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de imag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piensas y sientes tu cuerpo, no solo cuánto p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tomada antes de que llegue l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ina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obrevive a una ma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o reacción que obliga a suspender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de imag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ara ajustar una cosa, no para empezar de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de image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2-r01-oa06-plan-de-imagen"/>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lan de imag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ágina con lo que quieres cuidar, cómo, cada cuánto, con qué dinero y con qué límites. Ordena decisiones; no promete transform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dónde se empiez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tres a cinco cosas que quieras cuidar y el motivo. No por la lista de defectos ni por la foto de otra perso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lími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mpo, dinero, dolor o recuperación, y decisiones que no tomas con presión. Se escriben antes de la oferta o del ev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el avanc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o que sostienes, tu comodidad y el respeto a tus límites. No por una promesa de cambio físico ni por compararte con imágenes editad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ausa el plan y se pide ayu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imagen causa angustia persistente, aislamiento o conductas de riesgo con la comida o el ejercicio. Se acude a salud mental, no a un servicio estétic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hoy tu plan en una página: tres cuidados y su motivo, dos o tres acciones, el costo y el tiempo, cuatro límites y una señal para pedir ayuda. Ponle fecha de revisión y déjalo a la vista. No promete autoestima ni seguridad: promete que las decisiones de imagen no las tome la prisa. Para cerrar el curso, reúne las tres hojas —presupuesto, oferta leída y plan— y comprueba que se sostienen juntas; si una no cabe, ajusta esa, no tu cuerp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y MedlinePlus en español, Trastornos de la alimentación · consulta: 2026-10-25 · alcance: Alcance internacional, referencia técnica de agencias de EE. UU.: definición de imagen corporal, presión de ideales estéticos e imágenes editadas, relación con trastornos de la alimentación y depresión. No es norma mexicana ni instrumento de tamiz.]]></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6-plan-de-imagen"/>
              </a:rPr>
              <a:t><![CDATA[Plan de imagen respetuoso con el cuerpo: cuidarte sin prometerte otr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Protocolo Clínico de Trastornos de la Conducta Alimentaria, 2ª edición, CENAPRECE–Secretaría de Salud, y nota oficial de la Secretaría de Salud del 2 de junio de 2025 · consulta: 2026-10-25 · alcance: Alcance federal en México, documentos oficiales de orientación clínica y divulgación: detección y derivación de TCA, uso profesional del cuestionario SCOFF y descripción de la distorsión de la imagen corporal. No es norma oficial ni instrumento de autodiagnóstico.]]></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2026-10-26T04:31:42Z</dcterms:created>
  <dcterms:modified xsi:type="dcterms:W3CDTF">2026-10-26T04:31:42Z</dcterms:modified>
  <dc:title>Plan de imagen respetuoso con el cuerpo: cuidarte sin prometerte otra persona</dc:title>
  <dc:description>Presentación editable del OA «Plan de imagen respetuoso con el cuerpo: cuidarte sin prometerte otra persona». Enlace: https://saludyestetica.lumbre.lat/object/sye-c12-r01-oa06-plan-de-imagen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