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presProps" Target="presProps.xml"/>
  <Relationship Id="rId76" Type="http://schemas.openxmlformats.org/officeDocument/2006/relationships/viewProps" Target="viewProps.xml"/>
  <Relationship Id="rId7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siones estéticas sin presión comercial: leer la oferta antes de firma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siones estéticas sin presión comercial: leer la oferta antes de firma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blicidad no es consejo profesional»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blicidad no es consejo profesional»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preguntas de una oferta»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preguntas de una oferta»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seis preguntas de una oferta»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firma: contrato, consentimiento y letra chic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eer una ofert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primera frase del anuncio a una decisión que puedes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total y la urg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ién aplica el servicio y qué límites tiene»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máforo de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señales que cambian la decisión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posponer o rechazar sin culp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ofer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ide la ofert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licita un documento o mensaje con el nombre del servicio, el número de sesiones, el precio total, la vigencia y las condiciones de cancelación. Una foto del pizarrón no basta si no incluye el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ofer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o que incluye de lo que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con dos colores lo incluido y lo que se cobra aparte: productos, valoración, seguimiento, retoques. Pregunta por lo que no apa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ofer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Calcula el total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ultiplica el precio por sesión por el número de sesiones y suma productos, anticipo y cargos por reprogramación. Compara ese total con el precio de una so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ofer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Identifica a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ién valora, quién aplica y quién responde si hay una complicación. Anota el nombre y el papel; si no te los dan, no hay responsable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ofer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ide riesgos y señ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qué puede salir mal, qué cuidados siguen y qué señales obligan a consultar. Una oferta que solo enumera beneficios está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una oferta en seis paso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cide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la oferta con tu presupuesto y con una segunda opción. Escribe tu decisión y el motivo. Si es sí, firma con copia; si es no, agradece y retíra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Paulina, nombre inventado, entró por una limpieza de 700 pesos. Le ofrecen seis sesiones por 6,500 «solo hoy», con anticipo de 1,500 y vigencia de tres meses. La sesión suelta cuesta 1,7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La cuen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aquete de 6,500 más 800 de productos da 7,300; por sesión son alrededor de 1,216. Seis sesiones sueltas costarían 10,200. El descuento existe, pero solo se aprovecha si usa las seis sesiones antes de tres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Las preguntas que fal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ulina pregunta quién aplica las sesiones: es una técnica distinta de quien la valoró. Pregunta qué pasa si falta: el anticipo no se devuelve y la sesión se pierde. Pregunta por riesgos: le responden «ninguno, es muy seguro». Ninguna respuesta qued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paquete de Pau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ulina no firma ese día. Toma una sesión suelta para conocer el servicio y pide por escrito el precio total y las condiciones del paquete. Dos semanas después decide si compra, con su presupuesto a la vista. No fue un rechazo: fue una decisión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con el contrato y el anunci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por escrito el total y el nombre de quien aplica, y decidir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total ni responsable identificable no hay oferta completa. La pausa de un día permite comparar y evita que la urgencia sustituya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ículos 7 Bis y 10: monto total visible y prohibición de cargos o servicios no acep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mo una promesa de resultado que un anuncio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ublicidad debe ser veraz y comprobable; una promesa de eliminar un padecimiento no es una valoración de tu caso. Corresponde pedir límites y una opinión profesional inde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ículo 32; F-020, derechos de información y elección; F-002, artículos 300 y 301 sobre publicidad relacionada con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obliga a entregar el servicio de acuerdo con los términos ofrecidos o implícitos en la publicidad, salvo convenio en contrario o consentimiento escrito de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ículo 4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rgencia es una táctica de venta. Una oferta seria puede explicarse y compararse; si desaparece al pedir información, no era una oportunidad infor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operativo de la lección: la pausa de veinticuatro horas separa la oferta de la 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uánto pago en total? → Evita cargos y anticipos que no consider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én aplica el servicio? → Identifica a la persona que respo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pasa si cancelo o falto? → Aclara vigencia y condiciones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é riesgos y señales existen? → Permite decidir con límites, no solo con benef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regunta cubre una parte distinta del contrato; ninguna se responde con un «no te preocup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 aplica · riesgos ·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total, el responsable y los riesgos son parte de la información mínima. Sin ellos, la decisión se pos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ículos 7, 7 Bis y 42; criterio operativ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edir el contrato y una copia legible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lcular el total de las seis sesiones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reguntar quién responde si hay una complicación → Antes de 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olo hoy» sin precio total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ometer un resultado definitivo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gregar un cargo que no aceptaste → Señal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Guardar el comprobante y el anuncio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Anotar qué señales obligan a consultar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Documentar una reacción antes de reclamar → Después del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se reúne antes, las señales se reconocen durante la oferta y la documentación se conserv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hoy es el último día del descuento, firmo sin leer y pregunto lue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irmar sin leer cambia una decisión informada por una reacción a la urgencia. El descuento no reemplaza el contrato ni el nombre d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9, artículo 7: el proveedor debe informar condiciones y restricciones antes de la comerci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2-r01-oa05-decision-sin-pres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oferta que te hizo sentir prisa. Escribe qué te pidieron decidir, qué información faltaba y qué pregunta harías primero si volvieras a escuch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publicidad y consejo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ublicidad vende y debe ser veraz y comprobable; el consejo valora tu caso, tus antecedentes y tus riesgos. No son lo mismo aunque los diga la mism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precio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que pagarás por el servicio completo: sesiones, productos, anticipo y cargos por reprogramación. No es el pago de hoy ni el precio «des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la oferta termin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dir el total y las condiciones por escrito, y decidir en veinticuatro horas. Si la oferta no sobrevive a la espera, no er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eguntas sobre la persona que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 nombre, su papel, si es quien te valoró y quién responde si hay una complicación. Si no hay responsable identificable, no fir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dónde acudo si la publicidad no se cump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a Procuraduría Federal del Consumidor, con el anuncio, el contrato y los comprobantes. La ley exige información veraz y prohíbe cargos sin consent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2-r01-oa05-decision-sin-pres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5460" r:id="rId1"/>
    <p:sldLayoutId id="2482005461" r:id="rId2"/>
    <p:sldLayoutId id="2482005462" r:id="rId3"/>
    <p:sldLayoutId id="24820054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c9413e9acab628d578208681568cb6b44642d8dfb2e62f71.jpg"/>
  <Relationship Id="rId3" Type="http://schemas.openxmlformats.org/officeDocument/2006/relationships/hyperlink" Target="https://saludyestetica.lumbre.lat/object/sye-c12-r01-oa05-decision-sin-pres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2-r01-oa05-decision-sin-presion" TargetMode="External"/>
  <Relationship Id="rId4" Type="http://schemas.openxmlformats.org/officeDocument/2006/relationships/hyperlink" Target="https://saludyestetica.lumbre.lat/object/sye-c12-r01-oa05-decision-sin-presion"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2-r01-oa05-decision-sin-presion" TargetMode="External"/>
  <Relationship Id="rId4" Type="http://schemas.openxmlformats.org/officeDocument/2006/relationships/hyperlink" Target="https://saludyestetica.lumbre.lat/object/sye-c12-r01-oa05-decision-sin-presio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2-r01-oa05-decision-sin-presion" TargetMode="External"/>
  <Relationship Id="rId4" Type="http://schemas.openxmlformats.org/officeDocument/2006/relationships/hyperlink" Target="https://saludyestetica.lumbre.lat/object/sye-c12-r01-oa05-decision-sin-presion"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hyperlink" Target="https://saludyestetica.lumbre.lat/object/sye-c12-r01-oa05-decision-sin-presion"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2-r01-oa05-decision-sin-presion" TargetMode="External"/>
  <Relationship Id="rId3" Type="http://schemas.openxmlformats.org/officeDocument/2006/relationships/notesSlide" Target="../notesSlides/notesSlide7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cis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étic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erci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r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rm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2-r01-oa05-decision-sin-pres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alizar una oferta de servicio estético con seis preguntas verificables —qué incluye, qué se firma, cuánto se paga, qué pasa si no se toma hoy, quién lo aplica y qué riesgos se explican— y decidir si se acepta, se pospone o se rechaz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leer una oferta de servicio estético antes de firmar: separar publicidad de consejo profesional, pedir el precio total por escrito, identificar quién aplica el servicio y reconocer la urgencia como táctica de ve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umo · publicidad · consentimiento · servicios estéticos · presión comerci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siones estéticas sin presión comercial: leer la oferta antes de firm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2]]></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reciben ofertas de servicios estéticos y quieren decidir con información, y profesionales que las atienden y necesitan explicar su oferta sin presionar. No requiere experiencia previa. Es formación general: no sustituye una consulta de salud ni asesoría leg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siones estéticas sin presión comercial: leer la oferta antes de firm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ina —caso ficticio, nombre inventado— entra a un centro de estética por una limpieza facial de 700 pesos. A los veinte minutos, la persona que la atiende le muestra un paquete de seis sesiones con un descuento que «solo aplica hoy», le pide un anticipo de 1,500 pesos y le acerca un contrato de tres páginas. Le dice que el descuento se cierra a medianoche y que «todas las clientas lo to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siones estéticas sin presión comercial: leer la oferta antes de firm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ina no sabe cuánto pagará en total, quién aplicará las sesiones ni qué pasa si no puede asistir. Siente que decir «déjame pensarlo» sería una descortesía. Esta lección no trata de desconfiar de todo ni de dejar de comprar servicios: trata de leer una oferta con las mismas preguntas con las que leerías un contrato de renta. La decisión puede ser sí, puede ser no y puede ser hoy no.]]></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son decisiones adultas cuando se toman con inform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idad no es consejo profesional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existe para vender y el consejo profesional existe para valorar un caso. Pueden coincidir en la misma persona, pero no son lo mismo. Un anuncio dice que un servicio «mejora la textura»; una valoración pregunta por tu historial, tus expectativas, tus antecedentes y lo que puede salir mal. La Ley Federal de Protección al Consumidor exige que la información y la publicidad sean veraces, comprobables y claras, y que no induzcan a error (F-019, artículo 32). Eso no convierte al anuncio en una evaluación de tu ca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idad no es consejo profesional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prevé que la publicidad relacionada con la salud y con el tratamiento de enfermedades sea competencia de la Secretaría de Salud, y que cierta publicidad requiera autorización; el reglamento determina qué productos y servicios entran en ese supuesto (F-002, artículos 300 y 301). No todo anuncio de belleza es publicidad sanitari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o cuando una oferta promete curar, eliminar un padecimiento o resolver un problema de salud, ya no está describiendo un servicio estético: está haciendo una promesa que un anuncio no puede soste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blicidad no es consejo profesional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ublicidad debe ser veraz y comprobable (F-019, artículo 32), y la página de derechos básicos de las personas consumidoras incluye información y elección entre sus derechos (F-020). Ahí se pide una valoración profesional independ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reguntas de una ofer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decir sí, pide seis respuestas. Primera: qué incluye el servicio, con número de sesiones, productos, seguimiento y si hay costos aparte. Segunda: qué se firma, si es contrato, consentimiento o ambos, y qué condiciones tiene. Tercera: cuánto se paga en total, no solo el anticipo. Cuarta: qué pasa si no se toma hoy, si la oferta vence y qué alternativa queda. Quinta: quién aplica el servicio y quién responde si algo sale mal. Sexta: qué riesgos se explican y qué señales obligan a consultar. Las seis se piden juntas, por escri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reguntas de una ofer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obliga a informar los precios, tarifas, garantías, cantidades, calidades, restricciones, plazos y condiciones aplicables (F-019, artículo 7), y a entregar el servicio de acuerdo con lo ofrecido o implícito en la publicidad (F-019, artículo 42). Si la respuesta es «no sé, eso lo maneja el sistema» o «luego te explico», todavía no hay oferta: hay una intención. Pedir por escrito no es agresivo; es la única forma de comparar dos opciones y de recordar lo que te prometieron cuando ya pasaron tres seman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reguntas de una ofer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2]]></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de carácter informativo. Enseña a leer una oferta y a hacer preguntas; no sustituye una consulta de salud, no es asesoría legal y no habilita para ejercer una profesión sanita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seis preguntas de una ofer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2]]></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romesa de resultado no es informac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oferta promete curar, eliminar un padecimiento o garantizar un resultado, trátala como publicidad y pide una valoración profesional independiente. La publicidad debe ser veraz y comprobable (F-019) y tienes derecho a información y elección (F-020).]]></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precio total no hay decisión]]></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firmar, pide por escrito el monto total, la vigencia, las condiciones de cancelación y el nombre de quien aplica el servicio. Si falta uno, la oferta espe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firma: contrato, consentimiento y letra ch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puede comprometerte a un paquete, a una vigencia, a un anticipo que no se devuelve o a una reprogramación con condiciones. Antes de firmar, pide una copia legible y lee tres apartados: qué servicio se obliga a prestar, qué pasa si cancelas o faltas, y qué pasa si el resultado no es el esperado. No firmes una hoja en blanco ni un documento que no te entreguen. Si el contrato incluye un servicio que no pediste, no lo aceptes: la ley prohíbe prestar servicios adicionales que no hayas solicitado o aceptado expresamente (F-019, artículo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firma: contrato, consentimiento y letra ch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ondiciones de cancelación y reembolso cambian de un establecimiento a otro y no hay una regla única que esta lección pueda afirmar. Lo que sí puedes exigir es que la condición esté escrita antes de pagar y que coincida con lo que te explicaron. Si el contrato dice una cosa y la vendedora dice otra, vale lo escrito, y conviene no firmar hasta aclararlo. La letra chica no es un detalle: es donde vive la decisión que estás tomando. Si no la entiendes, pide que te la expliquen o llévala a revisar con alguien de confianz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firma: contrato, consentimiento y letra chica]]></a:t>
            </a:r>
          </a:p>
        </p:txBody>
      </p:sp>
      <p:pic>
        <p:nvPicPr>
          <p:cNvPr id="3" name="" descr="Leer una oferta en cinco pasos">
            <a:hlinkClick r:id="rId3" tooltip="Leer una ofert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primera frase del anuncio a una decisión que puedes explic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5-decision-sin-presion"/>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total y la urg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desde» no es un precio. Un paquete de seis sesiones a 1,500 cada una no cuesta 1,500: cuesta 9,000, más lo que se agregue. Haz la cuenta completa antes de emocionarte con el descuento: sesiones por precio, productos, anticipo, cargos por reprogramación y lo que pagarías si solo usas la mitad. La ley obliga a informar de forma notoria y visible el monto total a pagar (F-019, artículo 7 Bis) y a exhibir la tarifa de los principales servicios (F-019, artículo 57). Pedir ese número es el primer filtro de una oferta se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total y la urg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rgencia es una herramienta de venta, no una prueba de calidad. «Solo hoy», «últimos lugares», «se cierra la agenda» y los contadores que reinician solos buscan que decidas antes de calcular. Una oferta que no sobrevive a veinticuatro horas de reflexión no era una oportunidad: era una presión. La pausa tiene una ventaja concreta: permite comparar el total con tu presupuesto y preguntar lo que faltó. Si el vendedor se molesta porque quieres pensar, esa reacción también es información sobre cómo será el servicio despué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total y la urg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frente a una oferta estética y la respuesta que se decide antes de firmar. Los montos son fictici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28875"/>
                <a:gridCol w="2295525"/>
                <a:gridCol w="3390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hoy» y el descuento vence a medianoch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urgencia impid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rar 24 horas y pedir el total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quete incluye sesiones que no ped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cios adicionales sin consent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hazarlos y pedir que el contrato coincida con l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s quién aplicará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aloración y la ejecución no coinci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nombre, papel y quién responde; no firmar sin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428875"/>
                <a:gridCol w="2295525"/>
                <a:gridCol w="3390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observ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eten «resultados defini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blicidad con promesa de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límites y riesgos; consultar a un profesional inde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piden firmar sin dejarte le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información y de co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firmar; pedir el documento y una copia le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agregan un cargo al pa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o sin consentimiento prev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hazarlo, pedir el desglose y conservar el comprob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el servicio y qué límites tie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el nombre y el papel de quien va a realizar el servicio, y si es la misma persona que te valoró. Pregunta quién responde si hay una complicación y a quién llamas fuera del horario. Pide que te expliquen su formación y experiencia; si la respuesta son logotipos o frases que no se pueden verificar, no es una credencial. En servicios médicos o quirúrgicos, y en los que anuncian efectos terapéuticos, la valoración y la indicación corresponden a un profesional de la salud; esta lección explica los límites para que hagas preguntas, no para que decidas por ti ni para que apliques n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el servicio y qué límites tie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riesgos se explican antes, no después. Pregunta qué puede pasar, qué señales obligan a consultar, qué cuidados siguen y cuánto tiempo se estima de recuperación. Una oferta que solo habla de beneficios está incompleta. Decidir operarse o no operarse es una decisión personal y esta lección no la califica: quien decide hacerlo y quien decide no hacerlo merecen la misma información y el mismo respeto. Lo que no es aceptable es que la decisión se tome por miedo, por vergüenza o porque alguien dijo que «todas lo hac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aplica el servicio y qué límites tiene]]></a:t>
            </a:r>
          </a:p>
        </p:txBody>
      </p:sp>
      <p:pic>
        <p:nvPicPr>
          <p:cNvPr id="3" name="" descr="Semáforo de una oferta">
            <a:hlinkClick r:id="rId3" tooltip="Semáforo de una ofert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señales que cambian la decisión antes de firm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5-decision-sin-presio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posponer o rechazar sin cul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salidas válidas: aceptar, posponer y rechazar. Para elegir, escribe en una hoja qué servicio es, cuánto pagarás en total, quién lo aplica, qué riesgo te explicaron y qué alternativa tienes. Déjalo reposar un día. Si la decisión es médica, consulta a un profesional de la salud que no venda el servicio; si es de dinero, revisa tu presupuesto; si es de gusto, pregúntate si lo querrías igual sin el descuento. Ninguna de esas consultas te quita la decisión: te dan información para tomarla con más calm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posponer o rechazar sin cul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2]]></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ublicidad prometió algo que no se cumplió, si te cobraron sin consentimiento o si se negaron a darte el precio total o una copia del contrato, reúne el anuncio, el comprobante y el documento, y acude a la Procuraduría Federal del Consumidor. La página de derechos básicos de las personas consumidoras enumera información, elección, seguridad y protección, y remite a la Ley Federal de Protección al Consumidor (F-020). No se trata de amenazar a nadie: se trata de saber que hay una vía. Si un servicio te causó una lesión, primero busca atención médica y después documenta lo sucedi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Procedimiento: leer una oferta en seis pasos verificable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la oferta por escri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icita un documento o mensaje con el nombre del servicio, el número de sesiones, el precio total, la vigencia y las condiciones de cancelación. Una foto del pizarrón no basta si no incluye el tot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Procedimiento: leer una oferta en seis pasos verificable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que incluye de lo que 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on dos colores lo incluido y lo que se cobra aparte: productos, valoración, seguimiento, retoques. Pregunta por lo que no apare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Procedimiento: leer una oferta en seis pasos verificable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total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ultiplica el precio por sesión por el número de sesiones y suma productos, anticipo y cargos por reprogramación. Compara ese total con el precio de una sola ses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Procedimiento: leer una oferta en seis pasos verificable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a la person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ién valora, quién aplica y quién responde si hay una complicación. Anota el nombre y el papel; si no te los dan, no hay responsable identificab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Procedimiento: leer una oferta en seis pasos verificable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riesgos y señal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qué puede salir mal, qué cuidados siguen y qué señales obligan a consultar. Una oferta que solo enumera beneficios está incomple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Procedimiento: leer una oferta en seis pasos verificable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e al día sigui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la oferta con tu presupuesto y con una segunda opción. Escribe tu decisión y el motivo. Si es sí, firma con copia; si es no, agradece y retír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Caso trabajado: el paquete de Pauli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Paulina, nombre inventado, entró por una limpieza de 700 pesos. Le ofrecen seis sesiones por 6,500 «solo hoy», con anticipo de 1,500 y vigencia de tres meses. La sesión suelta cuesta 1,70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Caso trabajado: el paquete de Pauli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comple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quete de 6,500 más 800 de productos da 7,300; por sesión son alrededor de 1,216. Seis sesiones sueltas costarían 10,200. El descuento existe, pero solo se aprovecha si usa las seis sesiones antes de tres me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Caso trabajado: el paquete de Pauli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reguntas que falta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ina pregunta quién aplica las sesiones: es una técnica distinta de quien la valoró. Pregunta qué pasa si falta: el anticipo no se devuelve y la sesión se pierde. Pregunta por riesgos: le responden «ninguno, es muy seguro». Ninguna respuesta queda por escri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posponer o rechazar sin culpa · Caso trabajado: el paquete de Pauli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ulina no firma ese día. Toma una sesión suelta para conocer el servicio y pide por escrito el precio total y las condiciones del paquete. Dos semanas después decide si compra, con su presupuesto a la vista. No fue un rechazo: fue una decisión informa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posponer o rechazar sin culpa]]></a:t>
            </a:r>
          </a:p>
        </p:txBody>
      </p:sp>
      <p:pic>
        <p:nvPicPr>
          <p:cNvPr id="3" name="" descr="Antes de firmar">
            <a:hlinkClick r:id="rId3" tooltip="Antes de firm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con el contrato y el anuncio a la vi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2-r01-oa05-decision-sin-presion"/>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descuento con ahorro. Si no ibas a comprar el servicio, el descuento no te ahorra dinero: te hace gastar. El ahorro se mide contra lo que ya habías decidido compr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rmar sin copia ni tiempo de lectura. Un contrato que no puedes leer ni conservar no te permite saber a qué te obligaste. Pide copia y tiempo; si no te los dan, no firm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la valoración la hace quien vende. La persona que te atiende puede explicar el servicio, pero una indicación de salud corresponde a un profesional. Pide que te digan quién valora y con qué independenci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r para no quedar mal. La cortesía no es una razón para aceptar un gasto o un riesgo. «Déjame pensarlo» es una respuesta completa y no necesita justificació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y precio total por escrito, no hay decisión: pídelo antes de firmar o de pagar un anticip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oferta se acaba hoy, espera veinticuatro horas; la urgencia no es información sobre la calidad.]]></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sabes quién aplica el servicio ni quién responde, no firmes.]]></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romesa es curar o eliminar un padecimiento, pide una valoración profesional independiente del vendedor.]]></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agregan un cargo o un servicio que no aceptaste, recházalo y conserva el comproba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2]]></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la decisión y busca orientación cuando la oferta prometa curar o eliminar un padecimiento, cuando no te den el precio total ni una copia del contrato, cuando te pidan firmar sin leer o cuando el servicio implique un riesgo que nadie te explica. Para una duda de salud, consulta a un profesional sanitario que no venda el servic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2]]></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ublicidad no coincide con lo entregado, si hay cargos que no autorizaste o si se niegan a informarte, acude a la Procuraduría Federal del Consumidor con el anuncio, el contrato y los comprobantes; la Ley Federal de Protección al Consumidor exige información veraz y comprobable y prohíbe cargos sin consentimiento (F-019), y la página de derechos básicos de PROFECO enumera información, elección, seguridad y protección]]></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0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2]]></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 servicio te causó una lesión o una reacción que no cede, busca atención médica primero y documenta después. Esta lección no valora tu caso ni decide por t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ofrecen un paquete con 40 por ciento de descuento que termina hoy, pero no sabes el total ni quién aplicará las sesiones. ¿Qué corresponde hac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Firmar hoy para no perder el descuento y preguntar después.]]></a:t>
            </a:r>
          </a:p>
        </p:txBody>
      </p:sp>
      <p:sp>
        <p:nvSpPr>
          <p:cNvPr id="10" name=""/>
          <p:cNvSpPr txBox="1"/>
          <p:nvPr/>
        </p:nvSpPr>
        <p:spPr>
          <a:xfrm>
            <a:off x="666750" y="3028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por escrito el total y el nombre de quien aplica, y decidir mañana.]]></a:t>
            </a:r>
          </a:p>
        </p:txBody>
      </p:sp>
      <p:sp>
        <p:nvSpPr>
          <p:cNvPr id="11" name=""/>
          <p:cNvSpPr txBox="1"/>
          <p:nvPr/>
        </p:nvSpPr>
        <p:spPr>
          <a:xfrm>
            <a:off x="666750" y="3724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gar solo el anticipo, que es la parte pequeña.]]></a:t>
            </a:r>
          </a:p>
        </p:txBody>
      </p:sp>
      <p:sp>
        <p:nvSpPr>
          <p:cNvPr id="12" name=""/>
          <p:cNvSpPr txBox="1"/>
          <p:nvPr/>
        </p:nvSpPr>
        <p:spPr>
          <a:xfrm>
            <a:off x="666750" y="4105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ar si otras personas del lugar también lo están compran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oferta promete «eliminar el problema en tres sesiones». ¿Cómo se interpre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un consejo profesional que confirma el diagnóstic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 una promesa de resultado que un anuncio no puede sosten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una garantía respaldada por la autoridad sanitari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una descripción normal de cualquier servicio estétic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 que la publicidad ofreció forma parte de lo que el proveedor debe cumplir, salvo convenio en contrario o consentimiento escrit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no firmas hoy, pierdes una oportunidad que no volverá.]]></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regunta con la información que proteg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ánto pago en tot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én aplica el servic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pasa si cancelo o fal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é riesgos y señales existe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dentifica a la persona que respond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lara vigencia y condiciones antes de firm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ite decidir con límites, no solo con benefici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vita cargos y anticipos que no consideras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firmar, pide el ___ total por escrito, pregunta quién ___ el servicio y qué ___ se explican. Si falta una respuesta, la firma ___.]]></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el momento o la señal que represen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firm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ñal de alert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l servici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dir el contrato y una copia legibl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lcular el total de las seis ses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guntar quién responde si hay una complica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olo hoy» sin precio tot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meter un resultado definitiv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gregar un cargo que no aceptaste]]></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Guardar el comprobante y el anunci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Anotar qué señales obligan a consultar]]></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Documentar una reacción antes de reclamar]]></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se toma por presión y no por informa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o el precio total y las condiciones de cancelación por escri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quién aplicará las sesiones y quién respond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hoy es el último día del descuento, firmo sin leer y pregunto luego.]]></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lculo cuánto pagaría si solo uso la mitad del paquete.]]></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cido al día siguiente, con mi presupuesto a la vist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5-decision-sin-pr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2-r01-oa05-decision-sin-pr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5-decision-sin-pr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2-r01-oa05-decision-sin-pr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2-r01-oa05-decision-sin-pre-ex0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2-r01-oa05-decision-sin-pr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2-r01-oa05-decision-sin-pr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2-r01-oa05-decision-sin-pre-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publicidad de consejo y sabes qué preguntar antes de firm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l semáforo y vuelve a leer las seis preguntas de la ofer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oferta que te hizo sentir prisa. Escribe qué te pidieron decidir, qué información faltaba y qué pregunta harías primero si volvieras a escucharla.]]></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ofe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2]]></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to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garás completo, no solo el 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lazo para usar lo que compr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pons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n valora, aplica y responde por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ex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uede pasar y cuándo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rg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áctica de venta que impid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ofer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2-r01-oa05-decision-sin-presion"/>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publicidad y consejo profesion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ublicidad vende y debe ser veraz y comprobable; el consejo valora tu caso, tus antecedentes y tus riesgos. No son lo mismo aunque los diga la misma perso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precio tot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que pagarás por el servicio completo: sesiones, productos, anticipo y cargos por reprogramación. No es el pago de hoy ni el precio «des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la oferta termina ho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dir el total y las condiciones por escrito, y decidir en veinticuatro horas. Si la oferta no sobrevive a la espera, no era informa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eguntas sobre la persona que aplic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 nombre, su papel, si es quien te valoró y quién responde si hay una complicación. Si no hay responsable identificable, no firm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dónde acudo si la publicidad no se cumplió?]]></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a ofert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a Procuraduría Federal del Consumidor, con el anuncio, el contrato y los comprobantes. La ley exige información veraz y prohíbe cargos sin consentimien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oferta que tengas pendiente y hazle las seis preguntas por escrito: qué incluye, qué se firma, cuánto pagas en total, qué pasa si no la tomas hoy, quién la aplica y qué riesgos se explican. Si falta una respuesta, no firmes: pídela y vuelve mañana. La decisión de aceptar, posponer o rechazar es tuya, y ninguna de las tres te hace menos. Para la siguiente lección, lleva tu presupuesto y tu oferta leída: con esos dos papeles se escribe un plan de imagen que puedas sostener.]]></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2]]></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texto vigente con última reforma publicada en el DOF el 12-12-2025 (artículos 7, 7 Bis, 10, 32, 42 y 57) · consulta: 2026-10-25 · alcance: Alcance federal en México: información de precios y condiciones, monto total, prohibición de cargos o servicios no aceptados, publicidad veraz y comprobable, y cumplimiento de lo ofrecido. No fija condiciones de reembolso de cada establecimient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consulta: 2026-10-25 · alcance: Alcance federal en México: derechos de información, educación, elección, seguridad y calidad, no discriminación, compensación y protección, con remisión a la Ley Federal de Protección al Consumidor. Es divulgación oficial, no asesoría legal.]]></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2-r01-oa05-decision-sin-presion"/>
              </a:rPr>
              <a:t><![CDATA[Decisiones estéticas sin presión comercial: leer la oferta ante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2 · Ley General de Salud, publicidad sanitaria (artículos 300 y 301) · consulta: 2026-10-25 · alcance: Alcance federal en México: competencia de la Secretaría de Salud sobre publicidad relacionada con la salud y autorización de la publicidad que determine el reglamento. No se afirma qué servicio concreto requiere autorización.]]></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2026-10-26T04:33:07Z</dcterms:created>
  <dcterms:modified xsi:type="dcterms:W3CDTF">2026-10-26T04:33:07Z</dcterms:modified>
  <dc:title>Decisiones estéticas sin presión comercial: leer la oferta antes de firmar</dc:title>
  <dc:description>Presentación editable del OA «Decisiones estéticas sin presión comercial: leer la oferta antes de firmar». Enlace: https://saludyestetica.lumbre.lat/object/sye-c12-r01-oa05-decision-sin-presion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