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 de cuidado personal: ordenar el gasto con lo que ya tien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 de cuidado personal: ordenar el gasto con lo que ya tien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resupuesto de cuidado personal y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uno: la lista real, con frecuencia y costo mensual»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uno: la lista real, con frecuencia y costo mensual»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uno: la lista real, con frecuencia y costo mensual»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dos: separar lo básico, el mantenimiento y el gust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gasto suelto al sob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ordenar el cuidado personal con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tres: poner topes antes de que aparezca la ofer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es de ejemplo con montos fictici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sobres, tre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ntra en cada sobre y qué se hace cuando el dinero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ar el mes y sostener el orde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a recibos, correos y cargos de los últimos tres meses. Si no tienes todos, reconstruye lo que recuerdes y marca los huecos. El objetivo es una lista, no una audi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la lista con cuatr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o servicio, cada cuánto lo compras, cuánto cuesta y cuánto dura. Si no sabes la duración, anota una estimación y ajústala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el gasto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vide el precio entre los meses que dura. Ejemplo ficticio: 450 pesos cada tres meses son 150 al mes. Suma todos los renglones y compara con el diner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lasifica cada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las tres preguntas: qué pasa si no lo compras, si lo planeabas antes de la oferta y si cabe en el dinero disponible. Asigna básico, mantenimiento o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ija topes y un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un tope por sobre cuya suma no rebase el dinero disponible. Deja un margen para imprevistos. El tope se anota antes de salir de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gend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erva veinte minutos al mes para comparar lo planeado con lo real. Anota compras no planeadas, productos sin usar y ajustes para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1,200 peso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ea, nombre inventado, dispone de 1,200 pesos al mes para cuidado personal. Tiene dos suscripciones, tres cremas y un paquete de uñas comprado por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1,200 peso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a lista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ásico: shampoo 90, jabón 30, protector 160, crema 150. Mantenimiento: corte 190, uñas 400. Gusto: maquillaje 50, fragancia 60. Total: 1,130. Margen: 70. Todos los monto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1,200 peso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a oferta que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kit de 600 pesos «solo por hoy» no entra en el margen de 70. Andrea no lo paga con dinero que no tiene: lo anota en la lista de espera y decide si quiere apartar 300 pesos durante do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1,200 peso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ncela una suscripción que no usa, deja de comprar la crema repetida y pasa las uñas a cada cuatro semanas. Con eso libera margen sin eliminar el gusto. La hoja queda con fecha y se revisa a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agar,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la hoj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lo en la lista de espera y decidir en veinticuatr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moción no convierte el producto en necesidad. La lista de espera separa el impulso de la decisión y permite comprobar si el gasto cabe en el s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si no está en la lista escrita antes de la oferta, espera veinticuatr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protector solar que se está termi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ásico sostiene higiene y protección. El protector solar que se termina cumple esa función; los otros son gustos y tienen su propio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de la lección: básico es lo que sostiene higiene y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supuesto no elimina los gustos: les asigna un tope. Lo que evita es que un gusto se pague con dinero que necesitas par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tres sobres, incluido el de gusto, cada uno co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mexicana obliga a informar el monto total y prohíbe servicios o cargos adicionales sin consentimiento expreso de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Federal de Protección al Consumidor, artículos 7 Bis y 10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ducto que se termina y es básico → Reponerlo primero y ajustar el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ferta que no estaba en la lista → Anotarla y esperar veinticuatr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quete sin precio total visible → Pedir el total por escrito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sto que no cabe en el sobre → Posponerlo o cambiarlo por otro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respuesta distinta; ninguna exige gastar dinero que no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nes · pospone ·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to de partida es el dinero disponible, no el deseado. Lo que no cabe se pospone y los montos del ejemplo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y alcance declarado de los mo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Jabón y shampoo de uso diario → B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tector solar que se termina → B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te de cabello cada seis semanas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rema de uso diario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ragancia para una ocasión →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aquillaje que no reemplaza nada →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Kit en promoción que no estaba planeado → Lista d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aquete de sesiones sin precio total → Lista d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ásico sostiene higiene y protección; mantenimiento conserva un hábito; gusto añade variedad; la lista de espera recibe lo que no estaba plan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kit está en oferta y se acaba hoy, lo compro y luego veo cómo lo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rar primero y resolver el pago después invierte el orden del presupuesto. La oferta no sustituye la comprobación de si el gast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el tope se decide antes de la oferta,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4-presupuesto-de-cuidad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los últimos tres meses y elige un gasto que repetiste sin planearlo. Escribe qué lo disparó —la oferta, el cansancio, una comparación— y qué harías distinto la próxima vez que a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dinero se arma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que ya tienes. No con el que esperas ganar ni con dinero que no tienes: el sobre se llena con diner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costo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e el precio entre los meses que dura el producto. Un monto ficticio de 450 cada tres meses son 150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oferta termin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la en la lista de espera y decidir en veinticuatro horas. Si no sobrevive a la espera, no era una decisión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un gasto no cabe en el s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ospone o se cambia por otro gasto. No se completa con dinero que no tienes ni se toma de dinero necesario para comida o viv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l presupuesto no es la herramienta adec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gasto produce angustia o se vuelve compulsivo. Eso se atiende con profesionales de salud mental, no co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4-presupuesto-de-cuidad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495" r:id="rId1"/>
    <p:sldLayoutId id="2482006496" r:id="rId2"/>
    <p:sldLayoutId id="2482006497" r:id="rId3"/>
    <p:sldLayoutId id="24820064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ec34338e8c6514c91361ab9c1ae125ec55bf41512200f051.jpg"/>
  <Relationship Id="rId3" Type="http://schemas.openxmlformats.org/officeDocument/2006/relationships/hyperlink" Target="https://saludyestetica.lumbre.lat/object/sye-c12-r01-oa04-presupuesto-de-cuidad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2-r01-oa04-presupuesto-de-cuidado" TargetMode="External"/>
  <Relationship Id="rId4" Type="http://schemas.openxmlformats.org/officeDocument/2006/relationships/hyperlink" Target="https://saludyestetica.lumbre.lat/object/sye-c12-r01-oa04-presupuesto-de-cuidad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2-r01-oa04-presupuesto-de-cuidado" TargetMode="External"/>
  <Relationship Id="rId4" Type="http://schemas.openxmlformats.org/officeDocument/2006/relationships/hyperlink" Target="https://saludyestetica.lumbre.lat/object/sye-c12-r01-oa04-presupuesto-de-cuidad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2-r01-oa04-presupuesto-de-cuidado" TargetMode="External"/>
  <Relationship Id="rId4" Type="http://schemas.openxmlformats.org/officeDocument/2006/relationships/hyperlink" Target="https://saludyestetica.lumbre.lat/object/sye-c12-r01-oa04-presupuesto-de-cuidad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hyperlink" Target="https://saludyestetica.lumbre.lat/object/sye-c12-r01-oa04-presupuesto-de-cuidado"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4-presupuesto-de-cuidad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id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de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4-presupuesto-de-cuidad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borar un presupuesto mensual de cuidado personal con montos de ejemplo, separando lo básico, el mantenimiento y el gusto, y decidir qué compra se pospone cuando no cabe en el dinero disponibl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ordenar el gasto de cuidado personal: listar lo que ya se compra, calcular su costo mensual, separar necesidad de impulso y fijar topes antes de que aparezca la oferta. Con montos ficticios y criterios verifica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 cuidado personal · consumo · presión estética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de cuidado personal: ordenar el gasto con lo que ya tie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gastan en cuidado personal y quieren ordenar ese gasto dentro de lo que ya tienen, y profesionales de imagen que acompañan a sus clientes en la elección de servicios. No requiere experiencia previa. Es formación general: no sustituye asesoría financiera ni atenc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de cuidado personal: ordenar el gasto con lo que ya tie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por la noche, Andrea —caso ficticio, nombre inventado— abre la aplicación del banco y suma por primera vez lo que gastó en cuidado personal durante el mes. Aparecen catorce cargos: dos suscripciones que ya no recuerda haber activado, un paquete de uñas que compró porque «solo hoy», tres cremas —una repetida— y un corte de cabello que no estaba en sus planes. No gana poco ni gasta en cosas inútiles: gasta sin ord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de cuidado personal: ordenar el gasto con lo que ya tie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jón hay productos sin abrir y en la tarjeta hay un saldo que no esperaba. Esta lección no trata de dejar de cuidarse ni de castigarse por un gusto. Trata de una hoja, tres columnas y un tope escrito antes de que la oferta aparezca. El presupuesto que vas a armar usa montos ficticios y no propone gastar dinero que no tienes: propone gastar dentro de lo que ya tienes y distinguir lo que necesitas de lo que te empujaron a quer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esupuesto de cuidado personal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cuidado personal es una hoja donde repartes, antes de gastar, el dinero que ya tienes para jabón, shampoo, protector solar, corte de cabello, uñas o maquillaje. No es una lista de deseos ni un pronóstico de lo que te gustaría ganar. Es una decisión tomada en frío: cuánto va a cada cosa y cuánto queda libre. Su función es que el gasto no decida por ti cuando estás frente al mostrador, con prisa o con una promoción que desaparece en dos horas. Se escribe una vez al mes y se consulta antes de pagar, no después de que llegó el estado de cue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resupuesto de cuidado personal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una promesa de resultados. Un gusto puede ser legítimo y no necesita justificarse como una obligación para tener lugar: convertirlo en obligación lo vuelve intocable y abre la puerta a gastos que no caben. El presupuesto tiene tres sobres —básico, mantenimiento y gusto— y un margen para imprevistos. Si un gasto no cabe, se pospone o se cambia por otro; no se completa con dinero que no tienes. Ordenar no es privarse: es saber qué estás eligiendo y qué estás dejando para después. La prueba de que funciona no es gastar menos, sino saber por qué gastaste lo que gasta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la lista real, con frecuencia y costo mensu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úne tres meses de compras y servicios: recibos, correos, cargos del banco o una libreta. Haz una lista con cuatro datos por renglón: qué es, cada cuánto lo compras, cuánto cuesta y cuánto dura. Después conviértelo a gasto mensual. Un shampoo de 180 pesos que dura dos meses son 90 pesos al mes; una crema de 450 pesos que rinde tres meses son 150. Los montos de este ejemplo son ficticios y sirven para mostrar la aritmética, no para fijar precios de mercado. Si un recibo no aparece, reconstruye el dato con una estimación y márcala como t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la lista real, con frecuencia y costo mensu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mensual cambia la conversación. Una crema de 200 pesos que dura seis semanas cuesta alrededor de 144 al mes; otra de 450 que dura tres meses cuesta 150. La más cara por envase no siempre es la más cara por mes. Revisa también lo que ya tienes: envases repetidos, productos vencidos y muestras acumuladas son dinero que ya salió y no se está usando. Anota la fecha de compra y la de caducidad cuando exista; un producto vencido no se recupera comprando otro. La lista sirve para ver el conjunto, no para señalar culpab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la lista real, con frecuencia y costo mensu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ordenar un gasto personal con montos ficticios; no es asesoría financiera, no sustituye una consulta de salud y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ontos de ejemplo, no precios de mercad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montos son ficticios y sirven para mostrar la aritmética del presupuesto. Los precios reales cambian por ciudad, establecimiento y temporada: cótizalos antes de deci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la lista real, con frecuencia y costo mensu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obre mand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gasto no está en el sobre o no cabe en el margen, no se compra hoy: se anota en la lista de espera y se decide en veinticuatro hor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dos: separar lo básico, el mantenimiento y el gu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ásico es lo que sostiene la higiene y la protección: jabón, shampoo, pasta dental, protector solar y lo que un profesional te haya indicado para una condición de salud. Mantenimiento es lo que conserva un servicio o un hábito: corte de cabello, retoque de color, crema de uso diario, limpieza de uñas si forma parte de tu rutina. Gusto es lo que añade variedad o disfrute: una fragancia, un maquillaje que no reemplaza nada, un acabado nuevo. Ningún sobre es moralmente superior; cada uno tiene un to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dos: separar lo básico, el mantenimiento y el gu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lasificar, hazte tres preguntas antes de pagar. Primera: ¿qué pasa si no lo compro este mes? Si la respuesta es «me quedo sin protección» o «no puedo cumplir una indicación», es básico. Segunda: ¿lo tenía planeado antes de ver la oferta? Si apareció con la promoción, probablemente es gusto o impulso. Tercera: ¿lo puedo pagar con dinero que ya tengo? Si la respuesta exige apartar dinero de la renta o de la comida, no es un gasto de este mes. Las tres respuestas se escriben, no se memoriz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dos: separar lo básico, el mantenimiento y el gusto]]></a:t>
            </a:r>
          </a:p>
        </p:txBody>
      </p:sp>
      <p:pic>
        <p:nvPicPr>
          <p:cNvPr id="3" name="" descr="Del gasto suelto al sobre del mes">
            <a:hlinkClick r:id="rId3" tooltip="Del gasto suelto al sobre del m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ordenar el cuidado personal con lo que ya tie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4-presupuesto-de-cuidad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tres: poner topes antes de que aparezca la ofe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lista mensual a la vista, asigna un tope a cada sobre sin pasar del dinero disponible. Deja un margen para lo que se termina antes de tiempo o se rompe. El tope se escribe en un papel o en una nota del teléfono, y se consulta antes de pagar. La ley mexicana obliga a informar de forma notoria y visible el monto total a pagar por un bien o servicio (F-019, artículo 7 Bis), así que pedir el total no es desconfianza: es usar un derecho. Si el total no está visible, se pregunta antes de que empiece el serv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tres: poner topes antes de que aparezca la ofe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fertas están diseñadas para que decidas hoy. «Solo hoy», «2x1», «últimos lugares» y los paquetes con regalo buscan que la emoción llegue antes que el cálculo. La misma ley prohíbe aplicar cargos o servicios adicionales que no hayas solicitado o aceptado expresamente (F-019, artículo 10). Tu defensa práctica es anterior a la tienda: si el gasto no está en el sobre, se anota en una lista de espera y se decide en veinticuatro horas. Si la oferta no sobrevive a un día de espera, tampoco era una decisión informada. La urgencia se responde con una pausa, no con otra comp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tres: poner topes antes de que aparezca la ofe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ordenar el gasto de cuidado personal y la respuesta que se decide antes de pagar. Los montos son fictici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686050"/>
                <a:gridCol w="2409825"/>
                <a:gridCol w="3019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2x1 y no estaba en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horro es real, pero el gasto tamb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lo en la lista de espera y decidir en 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terminó el protector so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básico y el margen alc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rlo del sobre básico y ajustar otro g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ofrecen un paquete de seis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s el total ni la 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por escrito el total y decidir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86050"/>
                <a:gridCol w="2409825"/>
                <a:gridCol w="3019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cambio de look tras una ma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moción empuja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24 horas y revisar si cabe en el so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no alcanza para el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margen este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o buscar alternativa dentro del so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te algo que no us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sigue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l motivo y no repetirlo el mes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es de ejemplo con montos fictic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dispone de 1,200 pesos al mes para cuidado personal; el monto es ficticio, como todos los de esta lección. En básico pone 90 de shampoo, 30 de jabón, 160 de protector solar y 150 de crema: 430. En mantenimiento pone 190 de corte y 400 de uñas: 590. En gusto pone 50 de maquillaje y 60 de una fragancia: 110. El total es 1,130 y le quedan 70 de margen. La hoja ya le dice algo que la aplicación del banco no le decía: su margen es pequeño y no puede absorber un gasto grande sin mover otra co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es de ejemplo con montos fictic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semana aparece un kit de 600 pesos «solo por hoy». No cabe: el margen es 70. Andrea puede no comprarlo, cambiar un gusto por otro o reducir la frecuencia de uñas un mes. Lo que no hace es pagarlo con dinero que necesita para otra cosa ni con dinero que no tiene. Si de verdad lo quiere, puede apartar una cantidad durante dos meses dentro de sus topes y volver a decidir entonces. Los precios varían por ciudad y establecimiento; lo que se practica aquí es la decisión, no la cifra. El ejercicio se repite con sus propios mon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es de ejemplo con montos ficticios]]></a:t>
            </a:r>
          </a:p>
        </p:txBody>
      </p:sp>
      <p:pic>
        <p:nvPicPr>
          <p:cNvPr id="3" name="" descr="Tres sobres, tres decisiones">
            <a:hlinkClick r:id="rId3" tooltip="Tres sobres, tres decisi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ntra en cada sobre y qué se hace cuando el dinero no alcan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4-presupuesto-de-cuidad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el mes y sostener el or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al mes, compara lo planeado con lo real. Anota tres cosas: qué se cumplió, qué compraste sin planear y por qué, y qué producto quedó sin usar. Esa revisión de veinte minutos vale más que una aplicación complicada. Si un sobre se desbordó, ajusta el siguiente mes; si sobró, no lo gastes por gastarlo: pásalo al margen o a la lista de espera. El presupuesto se corrige con datos, no con culpa. Un mes desordenado no arruina el método; abandonarlo sí. La hoja se guarda con la fecha y se compara con la del mes anteri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el mes y sostener el or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también tiene un límite. Si revisar estos gastos te produce angustia, si compras para calmar malestar o si la relación con tu imagen te preocupa, el presupuesto no es la herramienta adecuada. La Oficina para la Salud de la Mujer de EE. UU. señala que una imagen corporal negativa puede aumentar el riesgo de ciertos problemas de salud mental, como trastornos de la alimentación y depresión (F-040). Eso se atiende con profesionales de salud mental, no con una hoja de cálculo. Pedir ayuda también es parte de cuidar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Procedimiento: armar el presupuesto en seis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tres mes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recibos, correos y cargos de los últimos tres meses. Si no tienes todos, reconstruye lo que recuerdes y marca los huecos. El objetivo es una lista, no una auditor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Procedimiento: armar el presupuesto en seis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con cuatro colum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o servicio, cada cuánto lo compras, cuánto cuesta y cuánto dura. Si no sabes la duración, anota una estimación y ajústala el mes sigu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Procedimiento: armar el presupuesto en seis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gasto mensu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e el precio entre los meses que dura. Ejemplo ficticio: 450 pesos cada tres meses son 150 al mes. Suma todos los renglones y compara con el dinero que ya tie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Procedimiento: armar el presupuesto en seis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cada rengl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as tres preguntas: qué pasa si no lo compras, si lo planeabas antes de la oferta y si cabe en el dinero disponible. Asigna básico, mantenimiento o gus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Procedimiento: armar el presupuesto en seis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topes y un marge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 tope por sobre cuya suma no rebase el dinero disponible. Deja un margen para imprevistos. El tope se anota antes de salir de compr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Procedimiento: armar el presupuesto en seis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enda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veinte minutos al mes para comparar lo planeado con lo real. Anota compras no planeadas, productos sin usar y ajustes para el mes sigui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Caso trabajado: los 1,200 pesos de Andre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nombre inventado, dispone de 1,200 pesos al mes para cuidado personal. Tiene dos suscripciones, tres cremas y un paquete de uñas comprado por impu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Caso trabajado: los 1,200 pesos de Andre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mensu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ásico: shampoo 90, jabón 30, protector 160, crema 150. Mantenimiento: corte 190, uñas 400. Gusto: maquillaje 50, fragancia 60. Total: 1,130. Margen: 70. Todos los montos son fictic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Caso trabajado: los 1,200 pesos de Andre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oferta que no cab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kit de 600 pesos «solo por hoy» no entra en el margen de 70. Andrea no lo paga con dinero que no tiene: lo anota en la lista de espera y decide si quiere apartar 300 pesos durante dos me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mes y sostener el orden · Caso trabajado: los 1,200 pesos de Andre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cela una suscripción que no usa, deja de comprar la crema repetida y pasa las uñas a cada cuatro semanas. Con eso libera margen sin eliminar el gusto. La hoja queda con fecha y se revisa al mes sigu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el mes y sostener el orden]]></a:t>
            </a:r>
          </a:p>
        </p:txBody>
      </p:sp>
      <p:pic>
        <p:nvPicPr>
          <p:cNvPr id="3" name="" descr="Antes de pagar, revisa">
            <a:hlinkClick r:id="rId3" tooltip="Antes de pagar, revi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la hoja a l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4-presupuesto-de-cuidad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solo el gasto de hoy. Un paquete de seis sesiones no cuesta lo que pagas hoy: compromete meses. Anota el total y la vigencia antes de decidi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gusto en obligación. Un gusto es válido y tiene su sobre. Si lo vuelves una obligación, justificas gastos que no caben en el me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ara no perder la promoción. La urgencia es parte de la venta. Si la oferta no sobrevive a veinticuatro horas de espera, no era una decisión inform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gar el cuidado con dinero que no tienes. Si el gasto exige comprometer meses futuros, no es un gasto de este mes: se pospone o se cambia por otro dentro del sob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asto no estaba en la lista escrita antes de la oferta, espera veinticuatro horas y vuelve a decid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otal no cabe en el sobre, se pospone o se cambia por otro gasto; no se completa con dinero que no tien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básico y se está terminando, se repone primero y se ajusta el gasto de gus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cuánto dura o cuánto cuesta al mes, averígualo antes de clasificar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asto te angustia o sientes que no puedes parar de comprar, busca ayuda profesional; el presupuesto no atiende e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 revisar tus gastos aparece angustia intensa, si compras para calmar malestar o si la relación con tu imagen te preocupa, habla con un profesional de salud mental. La Oficina para la Salud de la Mujer de EE. UU. indica que una imagen corporal negativa puede aumentar el riesgo de ciertos problemas de salud mental, como trastornos de la alimentación y depresión (F-040). Esta lección no valora tu salud mental ni sustituye esa aten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gasto ya comprometió dinero que necesitas para comida, vivienda o transporte, busca orientación financiera y habla con alguien de confianza antes de comprometer dinero que no tienes. Si detectas cargos que no autorizaste, reúne los comprobantes y acude a la autoridad de protección al consumidor; la Ley Federal de Protección al Consumidor prohíbe cargos sin consentimiento previo (F-019, artículo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s un 2x1 de un producto que no está en tu lista y no lo necesitas este mes.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lo, porque el ahorro justifica el gas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lo en la lista de espera y decidir en veinticuatro hor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garlo con la tarjeta y ajustar el próximo m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prestado a alguien para no perder la promo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gastos pertenece al sobre básic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fragancia nueva para una ocasión especia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esmalte de color que no reemplaza nad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tector solar que se está terminan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kit de maquillaje en promo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de cuidado personal sirve para dejar de darte gus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veedor debe informar el monto total a pagar y no puede añadir cargos que no aceptas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ducto que se termina y es bási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ferta que no estaba en la lis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quete sin precio total visi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sto que no cabe en el sobr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la y esperar veinticuatro hor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el total por escrito antes de decid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sponerlo o cambiarlo por otro gu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onerlo primero y ajustar el gu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upuesto se arma con dinero que ya ___. Si la compra no cabe, se ___ o se cambia por otro gasto. Los montos de esta lección son ___, no precios de merc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gasto o acción según el sobre o la lista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ásic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tenimi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ust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sta de esper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Jabón y shampoo de uso diar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tector solar que se termi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te de cabello cada seis sema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ema de uso diar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agancia para una ocas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quillaje que no reemplaza na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Kit en promoción que no estaba planead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aquete de sesiones sin precio total]]></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contradice el presupues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úno los cargos de los últimos tres meses y hago la li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o el costo mensual de cada producto según cuánto dur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kit está en oferta y se acaba hoy, lo compro y luego veo cómo lo pag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el gasto no planeado en la lista de espe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al mes siguiente qué se cumplió y qué quedó sin us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4-presupuesto-de-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4-presupuesto-de-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4-presupuesto-de-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4-presupuesto-de-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2-r01-oa04-presupuesto-de-c-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2-r01-oa04-presupuesto-de-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2-r01-oa04-presupuesto-de-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2-r01-oa04-presupuesto-de-c-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s tres sobres y sabes qué hacer cuando un gasto no cab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sobres y vuelve a clasificar los gastos de la tab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los últimos tres meses y elige un gasto que repetiste sin planearlo. Escribe qué lo disparó —la oferta, el cansancio, una comparación— y qué harías distinto la próxima vez que aparezc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á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 y protección que se reponen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o hábito que se conserva con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ñade variedad y tiene su propio to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pareció con la oferta y espera 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ividido entre los meses que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resupues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2-r01-oa04-presupuesto-de-cuidado"/>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dinero se arma el presu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que ya tienes. No con el que esperas ganar ni con dinero que no tienes: el sobre se llena con dinero disponib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costo mensu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e el precio entre los meses que dura el producto. Un monto ficticio de 450 cada tres meses son 150 al m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oferta termina ho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la en la lista de espera y decidir en veinticuatro horas. Si no sobrevive a la espera, no era una decisión informad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un gasto no cabe en el sob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ospone o se cambia por otro gasto. No se completa con dinero que no tienes ni se toma de dinero necesario para comida o viviend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l presupuesto no es la herramienta adecua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gas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gasto produce angustia o se vuelve compulsivo. Eso se atiende con profesionales de salud mental, no con una ho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hoy tu hoja: tres meses de gastos, costo mensual, tres sobres y un tope que no rebase el dinero que ya tienes. Deja la lista de espera a la vista y agenda veinte minutos para revisar el mes. El presupuesto no promete autoestima ni seguridad: ordena decisiones para que la oferta no decida por ti. Para la siguiente lección, lleva tu lista y tu tope; con esos dos papeles se lee una oferta sin que la urgencia mand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con última reforma publicada en el DOF el 12-12-2025 (artículos 7 Bis y 10) · consulta: 2026-10-25 · alcance: Alcance federal en México: obligación de informar el monto total a pagar y prohibición de cargos o servicios adicionales sin consentimiento expreso. No regula precios ni asesora sobre finanzas person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4-presupuesto-de-cuidado"/>
              </a:rPr>
              <a:t><![CDATA[Presupuesto de cuidado personal: ordenar el gasto con lo que ya t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y MedlinePlus en español, Trastornos de la alimentación · consulta: 2026-10-25 · alcance: Alcance internacional, referencia técnica de agencias de EE. UU.: imagen corporal, presión de ideales estéticos e imágenes editadas, y relación con trastornos de la alimentación y depresión. No es norma mexicana ni instrumento de tamiz.]]></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2026-10-26T04:50:22Z</dcterms:created>
  <dcterms:modified xsi:type="dcterms:W3CDTF">2026-10-26T04:50:22Z</dcterms:modified>
  <dc:title>Presupuesto de cuidado personal: ordenar el gasto con lo que ya tienes</dc:title>
  <dc:description>Presentación editable del OA «Presupuesto de cuidado personal: ordenar el gasto con lo que ya tienes». Enlace: https://saludyestetica.lumbre.lat/object/sye-c12-r01-oa04-presupuesto-de-cuidado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