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3-estilo-segun-tu-di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tilo personal según necesidades cotidianas: un plan para tus días reale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tilo personal según necesidades cotidianas: un plan para tus días reale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stilo no es un canon: es una respuesta a tu dí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inventario de tu semana real»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inventario de tu semana real»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inventario de tu semana real»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quieres comunicar, no qué debes parecer»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día real al plan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 método que parte de tu vida, no de una vidri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odidad, clima y movilidad: requisitos, no lujo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upuesto y presión comercial: decidir con números y límite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días, tres requis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tu semana pide antes de mirar una vidri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lan de una página y su primera prueb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tu pla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Anota siete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una semana, escribe cada día a dónde fuiste, cuánto tiempo estuviste de pie, cómo te trasladaste, qué clima hubo y qué llevaste puesto. Anota también qué te molestó: un cuello que aprieta, un zapato que roza, una tela que da calor. No corrijas nada todavía; solo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tu pla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Marca lo que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enta cuántos días se parecen entre sí. La oficina, el traslado y el cuidado de otra persona suelen ocupar la mayor parte de la semana; la boda o la fiesta son excepciones. Diseña para la mayoría de tus días y deja una solución aparte para la ex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tu pla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lige tre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cada contexto principal, escribe tres palabras que describan lo que quieres comunicar y cómo quieres sentirte. No busques palabras de revista: usa las tuyas. Si dudas entre dos prendas, elige la que diga al menos dos de tus tres palabras sin sacrificar mov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tu pla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onvierte la semana en requis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z una lista de lo que no puedes negociar: caminar, sentarte, subir escaleras, soportar el calor, lavar sin plancha, cuidar un presupuesto. Cada requisito se convierte en una prueba concreta que puedes hacer en la tienda o en casa antes de quitar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tu pla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rma la lista corta y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qué piezas faltan para cubrir tus requisitos, cuánto cuesta cada una y cuál es el monto máximo del mes. Calcula el costo por uso de lo que ya tienes y de lo que quieres comprar. Si la compra no está en la lista, se queda fuera aunque esté rebaj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tu pla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Escribe el plan y pruéb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a todo a una página: semana, tres palabras, requisitos, lista, monto y fecha de revisión. Usa el plan una semana completa y anota qué funcionó y qué no. Corrige con datos, no con culpa. Si el malestar con tu imagen interfiere con tu vida, busca apoyo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onjunto de 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ita, nombre inventado, 41 años, oficina de lunes a viernes, dos tardes de cuidado, veinte minutos de caminata al transporte, calor la mayor parte del año y una boda un sá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onjunto de 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Qué fall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ó un conjunto para la boda sin probarlo en movimiento: saco grueso, blusa que requiere plancha y zapatos que solo usó sentada. El día del evento sudó, le dolieron los pies y concluyó que el problema era su cuerpo. El problema era la falta de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onjunto de 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Qué encontró en su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inco días de oficina con traslado, dos tardes de cuidado, un sábado de boda y un domingo en casa. El calor y la caminata se repetían; la boda era una excepción. También notó que usaba siempre las mismas dos prendas cómodas y que tenía tres que nunca se pon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onjunto de 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Qué dec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volvió el saco y los zapatos, conservó la blusa para la boda y compró un calzado cerrado de suela estable que probó caminando. Eligió tres palabras: «sobria, fresca, disponible». Fijó un monto mensual y una lista corta: una prenda de trabajo, un calzado y un accesorio para la b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onjunto de 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Qué quedó en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ágina con su semana, sus tres palabras, los requisitos de clima y movilidad, la lista corta, el monto máximo y una fecha de revisión. A la semana siguiente comprobó que usaba el calzado nuevo todos los días y que la blusa solo servía para ocasiones. Ajustó el plan sin culpa: ahora sabía qué comprar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omprar una pr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lista que separa necesidad de impu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parar el conjunto con sus días reales y calcular el costo por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lan parte de la semana real y del costo por uso. Una excepción no debe consumir el presupuesto de los días que se repi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40 sobre aceptación y decisiones de imagen; F-020 sobre el derecho a elegir con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3-estilo-segun-tu-di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edir alcance y precio total por escrito, comparar y decidir sin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urgencia y la promesa de transformación son señales de presión. La información veraz y comprobable permite decidir en cal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9, art. 32, sobre publicidad veraz y comprobable; F-020, sobre información y derecho a el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3-estilo-segun-tu-di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hay un canon único. El estilo se construye con los días, el clima, la movilidad, la comodidad y lo que cada persona quiere comun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40: la imagen corporal no se reduce a una medida y no hay un ideal único que debas per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3-estilo-segun-tu-di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ividir el precio entre los usos reales muestra el costo de cada puesta y permite comparar mejor que el precio de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práctico de presupuesto; se apoya en el derecho a elegir con información (F-0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3-estilo-segun-tu-di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rabajo con traslado largo → Comodidad y cl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oda de noche → Calzado probado y capa lig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omingo en casa → Ropa que también pueda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o hoy» → Señal de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pide un criterio distinto; la urgencia no es un criterio de nece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3-estilo-segun-tu-di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mana · uso · 4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mana da los requisitos, el costo por uso ordena el presupuesto y la espera separa la necesidad de la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9 y F-020 sobre información, elección y publicidad; F-040 sobre acep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3-estilo-segun-tu-di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aminar veinte minutos al transporte → Necesidad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olo hoy, último lugar» → Señal de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áximo de gasto para este mes → Límite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Boda con baile y noche fresca → Necesidad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n este conjunto serás otra persona» → Señal de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ista corta de tres compras → Límite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necesidad se describe con hechos del día; la presión apura o promete; el límite se escribe antes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3-estilo-segun-tu-di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vendedor dice que el conjunto la transformará y que debe decidir hoy; ella firma sin l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irmar sin leer invierte el orden: primero la emoción y después la información. El plan se escribe antes de entrar a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9, art. 32; F-020, sobre información y e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3-estilo-segun-tu-di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Mira tu semana escrita y responde: ¿qué actividad se repite más y qué prenda te la facilita? ¿Qué palabra quieres comunicar el lunes? ¿Qué compra puedes esperar 48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plan de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plan de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dónde empieza un plan de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tu semana real: actividades, clima, traslados, tiempo de pie y comodidad. No por una vidriera ni por un can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n las tre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decidir entre opciones parecidas según lo que quieres comunicar, sin convertirte en otr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costo por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cio de la prenda dividido entre las veces que calculas usarla. Sirve para comparar más allá de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tres señales de presión come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rgencia («solo hoy»), promesa de transformación («serás otra persona») y comparación («así deberías v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el malestar con la imagen pide apo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te aísla, te hace revisarte muchas veces o cambia tus rutinas de comida y ejercicio (F-040). Esta lección no diagno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3-estilo-segun-tu-di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5525" r:id="rId1"/>
    <p:sldLayoutId id="2482005526" r:id="rId2"/>
    <p:sldLayoutId id="2482005527" r:id="rId3"/>
    <p:sldLayoutId id="248200552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5f8763ee00e9e5e8271febc536eb9dd24d7283a3c1878a01.jpg"/>
  <Relationship Id="rId3" Type="http://schemas.openxmlformats.org/officeDocument/2006/relationships/hyperlink" Target="https://saludyestetica.lumbre.lat/object/sye-c12-r01-oa03-estilo-segun-tu-di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2-r01-oa03-estilo-segun-tu-dia" TargetMode="External"/>
  <Relationship Id="rId4" Type="http://schemas.openxmlformats.org/officeDocument/2006/relationships/hyperlink" Target="https://saludyestetica.lumbre.lat/object/sye-c12-r01-oa03-estilo-segun-tu-di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2-r01-oa03-estilo-segun-tu-dia" TargetMode="External"/>
  <Relationship Id="rId4" Type="http://schemas.openxmlformats.org/officeDocument/2006/relationships/hyperlink" Target="https://saludyestetica.lumbre.lat/object/sye-c12-r01-oa03-estilo-segun-tu-dia"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2-r01-oa03-estilo-segun-tu-dia" TargetMode="External"/>
  <Relationship Id="rId4" Type="http://schemas.openxmlformats.org/officeDocument/2006/relationships/hyperlink" Target="https://saludyestetica.lumbre.lat/object/sye-c12-r01-oa03-estilo-segun-tu-dia"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hyperlink" Target="https://saludyestetica.lumbre.lat/object/sye-c12-r01-oa03-estilo-segun-tu-dia"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3-estilo-segun-tu-dia"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ti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rson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gú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ecesidad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tidian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la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al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2-r01-oa03-estilo-segun-tu-di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un plan de imagen de una página a partir de tu semana real —actividades, clima, movilidad, comodidad y presupuesto—, definir qué quieres comunicar y decidir con límites escritos frente a la presión comercial.]]></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ara separar el estilo personal de un canon: inventario de la semana, tres palabras para comunicar, requisitos de comodidad y clima, costo por uso, límites escritos y un plan de una pági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stilo personal · imagen · presupuesto · consumo · comod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ilo personal según necesidades cotidianas: un plan para tus días real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sienten presión por su apariencia y profesionales que atienden imagen y acompañan decisiones de estilo. No requiere experiencia previa, no habilita para ejercer una profesión sanitaria y no sustituye la valoración de un profesional de la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ilo personal según necesidades cotidianas: un plan para tus días real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ita —caso ficticio, nombre inventado— tiene 41 años, trabaja en una oficina y pasa dos tardes a la semana con su madre. Camina veinte minutos al transporte, vive en una ciudad calurosa y el sábado tiene una boda. Para la boda compró un conjunto completo: un saco grueso, una blusa que necesita plancha y unos zapatos que solo probó sentada. El día del evento caminó dos cuadras, sudó en el traslado y se pasó la noche con los pies adolorid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ilo personal según necesidades cotidianas: un plan para tus días real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día siguiente concluyó que «no tiene estilo». No le faltó estilo: le faltó un plan para sus días reales. La ropa había sido elegida para una foto, no para caminar, esperar y bailar. Esta lección empieza por ahí: antes de buscar un canon, mira tu semana. Después decide qué quieres comunicar y cuánto puedes gastar. El resultado no es una forma correcta de vestir: es un plan de una página que te sirve el lu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stilo no es un canon: es una respuesta a tu d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ilo personal no es un canon que se aprueba o se reprueba: es la forma en que decides vestirte para los días que de verdad tienes. Un día de oficina con traslado largo no pide lo mismo que una boda, un domingo en casa o una tarde de lluvia. Si empiezas por una imagen ajena —una revista, una vidriera, la ropa de otra persona—, terminas comprando para una vida que no es la tuya. La fuente lo dice de otro modo: la imagen corporal no se reduce a una medida, y aceptar cómo te ves es más saludable que perseguir un cambio constante (F-040). Vestirte no es corregir un cuerpo: es resolver un dí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stilo no es un canon: es una respuesta a tu d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significa abandonar el gusto ni la creatividad. Significa poner el gusto al servicio de tu vida: elegir colores que te gusten, formas que te permitan moverte y tejidos que aguanten tu clima. Un estilo se reconoce porque se repite sin esfuerzo, no porque impresione una vez. La prueba es simple: si la ropa te obliga a quedarte quieta, a esconderte o a pensar en ella todo el día, no es tu estilo, aunque la foto sea buena. Si te deja hacer lo tuyo y decir lo que quieres, vas bien. El resto es ajus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inventario de tu semana real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legir una prenda, haz un inventario de una semana normal. Anota cada día: a dónde vas, cuánto tiempo estás de pie o sentada, cómo te trasladas, qué temperatura hay, si hay escaleras, lluvia, aire acondicionado o calor, y qué parte del día necesita verte de cierta manera. Incluye también el cuidado de otras personas, las compras, la casa y el descanso. No busques el día ideal: busca el que se repite. Con cinco o siete días escritos empiezan a aparecer los requisitos que ninguna vidriera te va a dec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inventario de tu semana real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las actividades que ocupan la mayor parte de tu semana y las que más te incomodan. Ahí está la información útil: si caminas veinte minutos al transporte, el calzado importa más que el color de moda; si pasas de la calle al aire acondicionado, las capas resuelven más que una sola prenda gruesa. Anota también lo que ya tienes y lo que usas de verdad. La ropa que se queda en el clóset sin usarse es una lección sobre lo que compraste por impulso, no sobre lo que te falta. Ese contraste entre lo que guardas y lo que usas es el mejor dato para el presupues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inventario de tu semana real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a observar tu semana y a decidir tu imagen con presupuesto y límites; no impone un canon, no diagnostica, no indica tratamientos y no sustituye una consulta. No habilita para ejercer una profesión sanitaria.]]></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u día manda, no la vidriera]]></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prenda o un servicio te exige cambiar tu cuerpo, tu comodidad o tu presupuesto para «funcionar», no es una necesidad: es una promesa. Vuelve a tu inventario y a tus tres palabr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inventario de tu semana real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cios configurables por el estableci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precios, paquetes y tiempos de un servicio de imagen son configurables por el establecimiento y deben informarse por escrito antes de pagar. Esta lección no fija montos ni recomienda establecimient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quieres comunicar, no qué debes pare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la semana, elige tres palabras para lo que quieres comunicar en tus contextos principales. Pueden ser «sobria», «cercana», «fresca», «disponible», «formal sin rigidez» o cualquier combinación que te describa. No son etiquetas permanentes ni una personalidad que debas sostener: son un filtro para decidir entre dos opciones parecidas. Si una prenda no dice ninguna de tus tres palabras y tampoco resuelve una necesidad del día, probablemente no es para ti, aunque te quede bien. La claridad de las palabras vale más que la cantidad de opcio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quieres comunicar, no qué debes pare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ilo también comunica respeto por el contexto: una boda no pide lo mismo que una entrevista o un paseo. Pero adaptarse no es borrarse. Puedes cumplir el código de un lugar sin perder lo que quieres decir: un color que te gusta, un accesorio con historia, una forma que te resulta cómoda. La pregunta útil no es «¿qué se usa?», sino «¿qué necesito decir y qué necesito hacer hoy?». Cuando las dos respuestas caben en la misma ropa, el estilo deja de ser una duda. Si no puedes nombrarlo, prueba con una foto tuya de un día en el que te sentiste bi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quieres comunicar, no qué debes parecer]]></a:t>
            </a:r>
          </a:p>
        </p:txBody>
      </p:sp>
      <p:pic>
        <p:nvPicPr>
          <p:cNvPr id="3" name="" descr="Del día real al plan en cinco pasos">
            <a:hlinkClick r:id="rId3" tooltip="Del día real al plan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 método que parte de tu vida, no de una vidrie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2-r01-oa03-estilo-segun-tu-di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odidad, clima y movilidad: requisitos, no luj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odidad no es un lujo ni una concesión: es un requisito de uso. Si una prenda raspa, aprieta, se sube o te obliga a caminar distinto, la vas a usar menos y el costo por uso sube. Prueba cada prenda con los movimientos de tu día: sentarte, levantar los brazos, subir escaleras, cargar una bolsa, esperar de pie. Revisa también el clima y el traslado: un tejido que no respira en el calor o que retiene la humedad en la lluvia convierte un día normal en una molestia. Si una prenda falla en una de esas pruebas, no es cuestión de acostumbrarse: es una señal para dejarla pas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odidad, clima y movilidad: requisitos, no luj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ovilidad y la accesibilidad importan tanto como el color. Cierres que puedas manejar, botones que no te obliguen a pedir ayuda, prendas que no arrastren, calzado con suela estable y bolsos que dejen libres las manos son decisiones de autonomía, no de estilo menor. Si vives con alguna condición de salud o de movilidad, esas necesidades son el punto de partida, no una excepción. Y antes de reemplazar, pregunta si puedes reparar: un dobladillo, un botón o un cierre nuevo alargan la vida de una prenda y bajan su costo re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odidad, clima y movilidad: requisitos, no luj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aparecen al armar un plan de imagen y qué revisar antes de decidir. No son reglas de estilo: son criterios para tu sem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609850"/>
                <a:gridCol w="2486025"/>
                <a:gridCol w="3019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vis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aquete de «conjunto 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piezas usarás de ver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r solo lo que entra en el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hoy» y descu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a urgencia es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rar 48 horas y com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de transfo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ambia y qué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el alcance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ción con otr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su día se parece al tuy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a tus tres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609850"/>
                <a:gridCol w="2486025"/>
                <a:gridCol w="3019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vis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nda que aprieta o ras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vilidad y comod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olver o no comp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lestar que evita sal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interfiere con tu v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r apoyo profesional (F-040, F-03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upuesto y presión comercial: decidir con números y lími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upuesto se escribe antes de entrar a la tienda. Divide lo que puedes gastar en el mes y calcula el costo por uso: precio dividido entre las veces que calculas usar la prenda. Una prenda barata que usarás una vez puede costar más que una más cara que usarás treinta. Haz una lista corta: qué necesidad del inventario resuelve, con qué tres prendas que ya tienes combina y qué límite de dinero no vas a pasar. Si la compra no está en la lista, no entra hoy. Esa frase es la regla, no una sugerenc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upuesto y presión comercial: decidir con números y lími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te venda ropa, asesoría o un servicio de imagen, reconoce tres señales de presión: urgencia («solo hoy», «último lugar»), promesa de transformación («serás otra persona») y comparación («así deberías verte»). La ley pide información veraz y comprobable, y considera engañosa la que exagera o presenta solo una parte aunque sea verdadera (F-019, art. 32). También tienes derecho a información, a elegir y a no ser discriminada (F-020). Pide el alcance y el precio total por escrito, y decide en calma. Si la venta no sobrevive a una espera de 48 horas, la urgencia era del vended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upuesto y presión comercial: decidir con números y límites]]></a:t>
            </a:r>
          </a:p>
        </p:txBody>
      </p:sp>
      <p:pic>
        <p:nvPicPr>
          <p:cNvPr id="3" name="" descr="Tres días, tres requisitos">
            <a:hlinkClick r:id="rId3" tooltip="Tres días, tres requisito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tu semana pide antes de mirar una vidrie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2-r01-oa03-estilo-segun-tu-dia"/>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lan de una página y su primera prueb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de imagen cabe en una página. Arriba, tu semana real: los contextos que se repiten, el clima, los traslados y lo que necesitas hacer con el cuerpo. En medio, tus tres palabras y los requisitos que no puedes negociar: comodidad, movilidad, cuidado, presupuesto. Abajo, una lista corta de lo que falta, el monto máximo y la fecha en que vas a revisar si funcionó. No es una lista de deseos: es un contrato contigo misma que puedes corregir con información. Escríbelo a mano o en una hoja que puedas pegar en el clóset; el formato importa menos que la clarid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lan de una página y su primera prueb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uébalo una semana antes de comprar más. Anota qué usaste, qué te molestó y qué te hizo sentir bien; corrige el plan con esos datos. Si el malestar con tu imagen te lleva a evitar salir, a revisarte muchas veces o a cambiar tus rutinas de comida y ejercicio, el plan no es la respuesta: busca valoración profesional. La fuente describe esas señales y recuerda que los trastornos alimentarios son afecciones graves de salud mental (F-040); en México, el protocolo de CENAPRECE orienta la detección y derivación (F-032). Esta lección no diagnostica ni sustituye una consul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una página y su primera prueba · Procedimiento: armar tu plan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siete día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una semana, escribe cada día a dónde fuiste, cuánto tiempo estuviste de pie, cómo te trasladaste, qué clima hubo y qué llevaste puesto. Anota también qué te molestó: un cuello que aprieta, un zapato que roza, una tela que da calor. No corrijas nada todavía; solo regist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una página y su primera prueba · Procedimiento: armar tu plan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rca lo que se repit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nta cuántos días se parecen entre sí. La oficina, el traslado y el cuidado de otra persona suelen ocupar la mayor parte de la semana; la boda o la fiesta son excepciones. Diseña para la mayoría de tus días y deja una solución aparte para la excep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una página y su primera prueba · Procedimiento: armar tu plan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tres palabra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ada contexto principal, escribe tres palabras que describan lo que quieres comunicar y cómo quieres sentirte. No busques palabras de revista: usa las tuyas. Si dudas entre dos prendas, elige la que diga al menos dos de tus tres palabras sin sacrificar movilid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una página y su primera prueba · Procedimiento: armar tu plan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vierte la semana en requisit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una lista de lo que no puedes negociar: caminar, sentarte, subir escaleras, soportar el calor, lavar sin plancha, cuidar un presupuesto. Cada requisito se convierte en una prueba concreta que puedes hacer en la tienda o en casa antes de quitar la etique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una página y su primera prueba · Procedimiento: armar tu plan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rma la lista corta y el límit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é piezas faltan para cubrir tus requisitos, cuánto cuesta cada una y cuál es el monto máximo del mes. Calcula el costo por uso de lo que ya tienes y de lo que quieres comprar. Si la compra no está en la lista, se queda fuera aunque esté rebaja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una página y su primera prueba · Procedimiento: armar tu plan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el plan y pruébal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a todo a una página: semana, tres palabras, requisitos, lista, monto y fecha de revisión. Usa el plan una semana completa y anota qué funcionó y qué no. Corrige con datos, no con culpa. Si el malestar con tu imagen interfiere con tu vida, busca apoyo profesion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una página y su primera prueba · Caso trabajado: el conjunto de Rita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ita, nombre inventado, 41 años, oficina de lunes a viernes, dos tardes de cuidado, veinte minutos de caminata al transporte, calor la mayor parte del año y una boda un sába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una página y su primera prueba · Caso trabajado: el conjunto de Rita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falló]]></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ó un conjunto para la boda sin probarlo en movimiento: saco grueso, blusa que requiere plancha y zapatos que solo usó sentada. El día del evento sudó, le dolieron los pies y concluyó que el problema era su cuerpo. El problema era la falta de pl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una página y su primera prueba · Caso trabajado: el conjunto de Rita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ncontró en su seman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días de oficina con traslado, dos tardes de cuidado, un sábado de boda y un domingo en casa. El calor y la caminata se repetían; la boda era una excepción. También notó que usaba siempre las mismas dos prendas cómodas y que tenía tres que nunca se poní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una página y su primera prueba · Caso trabajado: el conjunto de Rita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i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volvió el saco y los zapatos, conservó la blusa para la boda y compró un calzado cerrado de suela estable que probó caminando. Eligió tres palabras: «sobria, fresca, disponible». Fijó un monto mensual y una lista corta: una prenda de trabajo, un calzado y un accesorio para la bo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una página y su primera prueba · Caso trabajado: el conjunto de Rita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quedó en el pla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ágina con su semana, sus tres palabras, los requisitos de clima y movilidad, la lista corta, el monto máximo y una fecha de revisión. A la semana siguiente comprobó que usaba el calzado nuevo todos los días y que la blusa solo servía para ocasiones. Ajustó el plan sin culpa: ahora sabía qué comprar y qué n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lan de una página y su primera prueba]]></a:t>
            </a:r>
          </a:p>
        </p:txBody>
      </p:sp>
      <p:pic>
        <p:nvPicPr>
          <p:cNvPr id="3" name="" descr="Antes de comprar una prenda">
            <a:hlinkClick r:id="rId3" tooltip="Antes de comprar una prenda"/>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lista que separa necesidad de impuls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2-r01-oa03-estilo-segun-tu-dia"/>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un conjunto completo para una sola ocasión. La excepción se come el presupuesto y deja piezas que no sirven para la semana. Resuelve la excepción con lo que ya tienes o con una sola piez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el estilo de alguien cuya vida no se parece a la tuya. Su clima, su traslado y sus horarios no son los tuyos. Copiar la imagen sin copiar el contexto produce ropa que no us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por urgencia, promesa o comparación. La prisa y la promesa de transformación apagan el criterio. Espera 48 horas y revisa si la compra sigue en tu list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gnorar el clima y la movilidad porque «se ve bien». Una prenda que te obliga a quedarte quieta o a sudar no resuelve tu día. La comodidad es parte del estilo, no su opues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prenda no resiste tu clima o te impide moverte con naturalidad, no la compres aunque te guste en la fot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ompra nace de la urgencia, de una promesa de transformación o de la comparación con otra persona, espera 48 horas.]]></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osto por uso no cabe en tu presupuesto, busca otra solución o repara lo que ya tiene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servicio de imagen promete «otra persona», pide alcance, precio total y límites por escrito antes de pag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alestar con tu imagen te aísla o altera tus rutinas, busca valoración profesional; esta lección no diagnostic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valoración profesional cuando el malestar con tu imagen te haga evitar salir, faltar al trabajo o a reuniones, revisarte muchas veces al día, necesitar confirmación constante, o cambiar tus rutinas de comida y ejercicio. La fuente describe esas conductas y recuerda que los trastornos alimentarios son afecciones graves de salud mental, no un estilo de vida (F-04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México, el Protocolo Clínico de TCA de CENAPRECE está dirigido a la detección y derivación por personal de salud (F-032). Esta lección no diagnostica ni aplica cuestionarios: describe señales y señala la puerta. Empieza por tu médico de confianza o un servicio de salud mental; si hay desmayo, dolor en el pecho o debilidad intensa, acude a urgencias.]]></a:t>
            </a:r>
          </a:p>
        </p:txBody>
      </p:sp>
      <p:sp>
        <p:nvSpPr>
          <p:cNvPr id="10" name=""/>
          <p:cNvSpPr txBox="1"/>
          <p:nvPr/>
        </p:nvSpPr>
        <p:spPr>
          <a:xfrm>
            <a:off x="685800" y="31051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lan de imagen no sustituye esa valoración, y ninguna prenda o servicio debe usarse como excusa para posponerl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ita compró un conjunto para una boda y no lo usó más. ¿Qué criterio debió aplicar prime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el color que más se usa esa temporad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ar el conjunto con sus días reales y calcular el costo por us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ar el paquete completo para no equivocars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la opinión de la persona que vend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ervicio promete «transformar tu imagen por completo» y pide decidir hoy. ¿Qué corresponde hac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irmar para aprovechar la promoción.]]></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 alcance y precio total por escrito, comparar y decidir sin urgenci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eptar porque la promesa es señal de calidad.]]></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rar y resolver las dudas despué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xiste una forma correcta de vestir que sirve para todas las person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osto por uso ayuda a comparar una prenda que usarás mucho con otra de uso ocasion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el criterio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rabajo con traslado larg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Boda de noch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omingo en cas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olo hoy»]]></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lzado probado y capa liger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opa que también pueda sali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ñal de pres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odidad y clim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lan de imagen parte de tu ___ real, no de un canon. Antes de comprar, calcula el costo por ___ y espera ___ horas si la compra nace de la urgenci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su función en el pla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ecesidad del dí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pres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ímite escri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minar veinte minutos al transport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olo hoy, último luga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áximo de gasto para este m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Boda con baile y noche fresc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n este conjunto serás otra person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ista corta de tres compra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decide por presión y no por pla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ita anota sus días: oficina, traslados, cuidado y bod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ueba los zapatos caminando y revisa el clim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vendedor dice que el conjunto la transformará y que debe decidir hoy; ella firma sin leer.]]></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lcula el costo por uso y compara con su límite.]]></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e qué quiere comunicar y qué necesita para estar cómod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2-r01-oa03-estilo-segun-tu-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2-r01-oa03-estilo-segun-tu-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2-r01-oa03-estilo-segun-tu-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2-r01-oa03-estilo-segun-tu-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2-r01-oa03-estilo-segun-tu-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2-r01-oa03-estilo-segun-tu-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2-r01-oa03-estilo-segun-tu-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2-r01-oa03-estilo-segun-tu-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tienes un plan que parte de tu semana y sabes qué revisar antes de comprar.]]></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inventario de la semana y a la lista de requisitos; el plan se arma con días, no con deseo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ra tu semana escrita y responde: ¿qué actividad se repite más y qué prenda te la facilita? ¿Qué palabra quieres comunicar el lunes? ¿Qué compra puedes esperar 48 horas?]]></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plan de imag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semana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ase del plan: actividades, clima y trasl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ieres comunicar, no un can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por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ividido entre los usos que le dar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p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rgencia, transformación o 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nto, lista corta y fecha de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plan de image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2-r01-oa03-estilo-segun-tu-dia"/>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tu plan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dónde empieza un plan de image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tu plan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tu semana real: actividades, clima, traslados, tiempo de pie y comodidad. No por una vidriera ni por un cano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tu plan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n las tres palabr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tu plan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decidir entre opciones parecidas según lo que quieres comunicar, sin convertirte en otra person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tu plan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costo por us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tu plan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cio de la prenda dividido entre las veces que calculas usarla. Sirve para comparar más allá de la etique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tu plan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tres señales de presión comercia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tu plan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rgencia («solo hoy»), promesa de transformación («serás otra persona») y comparación («así deberías vert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tu plan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el malestar con la imagen pide apoy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tu plan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te aísla, te hace revisarte muchas veces o cambia tus rutinas de comida y ejercicio (F-040). Esta lección no diagnostic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y, antes de comprar nada, escribe tu semana real en una hoja y elige tres palabras para lo que quieres comunicar. Calcula el costo por uso de lo que ya tienes, fija un monto máximo y anota una lista corta. Cierra el plan de una página con tus límites y una fecha de revisión: ese es el resultado del curso. La próxima vez que alguien te venda una transformación, vuelve a la hoja y decide en calm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40 · Office on Women's Health (HHS), «Body image» (3 de febrero de 2025) y MedlinePlus en español, «Trastornos de la alimentación» · https://www.womenshealth.gov/mental-health/body-image-and-mental-health/body-image · consulta: 2026-10-25 · alcance: Internacional (EE. UU.); no es norma mexicana ni instrumento clínic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arts. 32 y 7 Bis (texto vigente, reforma DOF 12-12-2025) · http://www.diputados.gob.mx/LeyesBiblio/pdf/LFPC.pdf · consulta: 2026-10-25 · alcance: Federal, México; publicidad veraz y comprobable.]]></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https://www.gob.mx/profeco/documentos/derechos-basicos-del-consumidor?state=published · consulta: 2026-10-25 · alcance: Federal, México; autoridad de consum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3-estilo-segun-tu-dia"/>
              </a:rPr>
              <a:t><![CDATA[Estilo personal según necesidades cotidianas: un plan para tus día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2 · Secretaría de Salud, nota del Día Nacional contra los TCA (2 de junio de 2025) y Protocolo Clínico de TCA, CENAPRECE · https://www.gob.mx/salud/articulos/dia-nacional-de-la-lucha-contra-los-trastornos-de-la-conducta-alimentaria?idiom=es · consulta: 2026-10-25 · alcance: Federal, México; guía clínica, no norma. El PDF del protocolo no se reabrió.]]></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2026-10-26T04:34:12Z</dcterms:created>
  <dcterms:modified xsi:type="dcterms:W3CDTF">2026-10-26T04:34:12Z</dcterms:modified>
  <dc:title>Estilo personal según necesidades cotidianas: un plan para tus días reales</dc:title>
  <dc:description>Presentación editable del OA «Estilo personal según necesidades cotidianas: un plan para tus días reales». Enlace: https://saludyestetica.lumbre.lat/object/sye-c12-r01-oa03-estilo-segun-tu-dia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