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y expectativas de redes sociales: mirar la imagen antes de comparart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y expectativas de redes sociales: mirar la imagen antes de comparart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un filtro (y qué n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un filtro (y qué n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forma una expectativa»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forma una expectativa»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forma una expectativa»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forma una expectativa»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tes y después que no se puede comparar»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tes y después que no se puede comparar»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 una imagen que t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impresión a una decisión que puedes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preguntas antes de que la imagen decida por ti»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de compararse a diari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imágenes, tres le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uede explicar lo que ves y qué convien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imagen se vuelve una regla»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imagen se vuelve una regla»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image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Guarda la imagen y anota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mirarla otra vez, escribe quién la publica y qué ofrece. Si no lo sabes, esa es la primera información que falta. Anota también dónde la encontraste y si es una cuenta que vend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image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las marcas de 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os bordes del rostro, la textura de la piel, las sombras y el fondo. Una piel sin poros junto a un fondo nítido sugiere filtro; no es prueba, es indicio. Compara dos fotos de la misma persona para ver qué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image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construye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e dónde viene la luz y a qué hora se tomó. La luz frontal borra sombras; la lateral las marca. La misma cara cambia con cada una, así que anota qué luz había antes de sacar conclusiones sobr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image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n una frase qué te promete la imagen y qué te promete el servicio. Si las frases no coinciden, la imagen no sirve como referencia. Una promesa vaga no es información: es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image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gunta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te expliquen qué se puede lograr, con qué técnica, cuánto dura y qué depende del cuidado diario. Escucha si la respuesta distingue el resultado inmediato del mantenimiento. Si nadie puede explicarlo, no hay nada qu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image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sin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a la captura y revisa tu hoja de límites de dinero, tiempo y atención. Si la decisión cambia cuando la imagen desaparece, la imagen estaba decidiendo por ti; vuelve a empezar por la pregunta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ptura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ulina, nombre inventado, 27 años, lleva tres semanas mirando una captura filtrada y pide en el salón que la dejen «exactamente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ptura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Qué muestra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l sin textura, mandíbula más angulosa y un brillo cálido. La luz es frontal y la cara está inclinada hacia el teléfono; el fondo tiene una línea recta que se curva junto al ment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ptura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Qué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fesional separa las capas: el brillo es luz y maquillaje; la textura lisa es filtro; la mandíbula es ángulo y edición. Ningún servicio sostiene esa forma fuera de la foto, y prometerlo sería vender una d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ptura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Qué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esión para aprender a maquillar y fotografiar su cara con luz natural, con precio escrito y sin paquete. Paulina lleva su teléfono y prueba la diferencia entre la luz del baño y la de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ptura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icha: la imagen de referencia, lo que se explicó, lo que se hizo, lo que no se prometió y la fecha de revisión. Paulina se va con una foto propia sin filtro y con una pregunta: qué quiere sentir la próxima vez que abra 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 una captura a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imagen explica; no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é parte es luz, pose o edición, qué puede hacer el servicio y ofrecer una prueb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ptura mezcla producción y expectativa. Separar las capas y ofrecer una prueba verificable permite decidir sin prometer lo que la foto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 32: la publicidad y la información deben ser veraces y comprobables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la luz, la distancia, el ángulo y el maquillaje sean los mis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cambian las condiciones, la diferencia mide la producción y no el servicio. La comparación solo informa cuando el resto se mantiene con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32, sobre información comprobable; F-002, art. 306, sobre beneficios comprob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iltro trabaja sobre la imagen, no sobre la piel. Su efecto termina cuando termina la foto; no es un tratamiento ni un resultado que se man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40 describe las imágenes editadas por computadora, no un cambio en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considera engañosa la información que, pudiendo ser verdadera, induce a error por la forma inexacta, exagerada o parcial en que se pres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 32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sin poros → Filtro o luz fro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es a contraluz → Comparación no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perfecta» → Afirmación por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lestar al revisar el feed → Revisar lo que sig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explicación probable; ninguna autoriza a promete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en · ángulo · mi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es una producción; la comparación exige condiciones iguales; y el primer cambio posible está en lo que eliges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40 sobre imágenes editadas y comparación; F-019 sobre información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foto con luz natural y sin filtro → Referenci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captura retocada como meta → Señal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vitar reuniones por tu aspecto → Motivo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explicación técnica del servicio → Referenci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rar porque la promo vence hoy → Señal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te al espejo muchas veces → Motivo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ferencia se puede explicar; la presión apura; la interferencia con la vida diaria pide valoración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clienta insiste, prometo que saldrá igual que en 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meter la foto invierte el orden: primero la emoción y después la información. El alcance se explica, no se improvisa para cerrar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32; F-002, art. 306, sobre mensajes comprobables y orient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2-filtros-y-red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imagen que te haya hecho sentir mal y escríbela con las cinco preguntas. ¿Qué parte era producción y qué parte era una expectativa tuya? ¿Qué cambiarías de lo que sigues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imagen le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imagen le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un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magen: textura, color, forma y luz. No cambia la piel ni se mantiene fuera de 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antes y después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luz, la distancia, el ángulo y el maquillaje son los mismos. Si cambian, la diferencia mide la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levar una captura a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explicar un color, una forma o un estilo. No para pedir que la piel se vea como un archivo ed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feed me deja pe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 una semana qué imágenes y qué siento, y cambiar lo que sigo antes de cambiar mi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imagen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vuelve una regla: evito fotos o reuniones, me reviso muchas veces o cambian mis rutinas de comida y ejercicio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2-filtros-y-red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3026" r:id="rId1"/>
    <p:sldLayoutId id="2482003027" r:id="rId2"/>
    <p:sldLayoutId id="2482003028" r:id="rId3"/>
    <p:sldLayoutId id="248200302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3ffc9a3bc9c23e7e9ca5cc7994d47b33f7fc0f541de8fe01.jpg"/>
  <Relationship Id="rId3" Type="http://schemas.openxmlformats.org/officeDocument/2006/relationships/hyperlink" Target="https://saludyestetica.lumbre.lat/object/sye-c12-r01-oa02-filtros-y-red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2-r01-oa02-filtros-y-redes" TargetMode="External"/>
  <Relationship Id="rId4" Type="http://schemas.openxmlformats.org/officeDocument/2006/relationships/hyperlink" Target="https://saludyestetica.lumbre.lat/object/sye-c12-r01-oa02-filtros-y-rede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2-r01-oa02-filtros-y-redes" TargetMode="External"/>
  <Relationship Id="rId4" Type="http://schemas.openxmlformats.org/officeDocument/2006/relationships/hyperlink" Target="https://saludyestetica.lumbre.lat/object/sye-c12-r01-oa02-filtros-y-red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2-r01-oa02-filtros-y-redes" TargetMode="External"/>
  <Relationship Id="rId4" Type="http://schemas.openxmlformats.org/officeDocument/2006/relationships/hyperlink" Target="https://saludyestetica.lumbre.lat/object/sye-c12-r01-oa02-filtros-y-redes"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hyperlink" Target="https://saludyestetica.lumbre.lat/object/sye-c12-r01-oa02-filtros-y-redes"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2-filtros-y-redes"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lt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pectativ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ci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a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rar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2-filtros-y-red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lizar una imagen de redes sociales con cinco preguntas —quién la publica, qué se editó, si es comparable, qué promete y qué quieres tú— y decidir si la usas como referencia o la dejas fuera de tu decisión de image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separar una foto editada de una expectativa real: qué cambia un filtro, cómo se forma la comparación, qué exigir a un antes y después y cuándo la imagen deja de ser referencia y pide val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des sociales · filtros · imagen corporal · publicidad · expectativ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y expectativas de redes sociales: mirar la imagen antes de comparar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omparan su apariencia con imágenes de redes sociales y profesionales que atienden imagen y reciben capturas como referencia.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y expectativas de redes sociales: mirar la imagen antes de comparar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ina —caso ficticio, nombre inventado— entra al salón con el teléfono extendido. En la pantalla hay una captura: una cara con la piel lisa, la mandíbula marcada y un brillo cálido en las mejillas. «Quiero verme exactamente así», dice. La foto tiene tres semanas de guardada y la revisa casi todas las noch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fesional ve lo que la captura no dice: luz frontal, una pose inclinada, un filtro que suavizó la textura y una mandíbula que cambió de forma. También ve a una persona que no quiere una técnica: quiere dejar de sentirse mal cuando abre el teléfono. Prometerle la foto sería fácil y cr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y expectativas de redes sociales: mirar la imagen antes de comparar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lo que hay entre esa captura y una decisión posible: aprender a leer la imagen, nombrar la expectativa y acordar qué puede hacer un servicio y qué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un filtro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iltro trabaja sobre una imagen, no sobre una piel. Según la aplicación, suaviza la textura, cambia el color, borra sombras, agranda los ojos o modifica la línea de la mandíbula; algunos añaden maquillaje y otros ajustan la proporción del rostro. El resultado es una fotografía: una combinación de luz, ángulo, gesto y edición que existe en esa toma y no necesariamente a las 7:10 de un martes. Confundir la foto con el estado permanente de una cara es el primer error de la comparación; el segundo es olvidar que la pantalla también recorta, ilumina y elige por nosotr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un filtro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tampoco es el único editor. Elegir la mejor toma entre veinte, inclinar el teléfono, buscar una ventana, levantar el mentón o sonreír de cierto modo son decisiones que cambian el resultado antes de tocar cualquier aplic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describe cómo los medios muestran a menudo cuerpos delgados, jóvenes y atractivos con imágenes editadas por computadora, y cómo eso empuja a perseguir ideales que no existen en el mundo real (F-040). La edición no nació con el teléfono; lo que cambió es la velocidad y el alc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un filtro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egunta útil no es «¿por qué no me veo así?», sino «¿qué se hizo para que esa imagen se vea así?».]]></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forma una expectativ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xpectativa se forma por repetición. Si durante meses ves caras con la misma textura, el mismo brillo y la misma mandíbula, ese conjunto empieza a parecer lo normal, aunque no lo se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señala que la presión por alcanzar ideales estrictos y poco realistas se asocia a una imagen corporal negativa, y menciona entre las causas los comentarios sobre el cuerpo y las imágenes o mensajes de los medios, incluidas las redes, que hacen sentir mal con el propio aspecto (F-0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forma una expectativ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asociación, no una cadena causal: la imagen no provoca el malestar por sí sola, pero forma parte del ambiente que lo alimen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forma una expectativ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ectativa se vuelve una petición cuando llegas al salón con una captura y dices «así quiero verme». Ahí hay dos cosas distintas mezcladas: lo que quieres sentir —verte descansada, con la piel pareja, segura en una foto— y lo que la imagen muestra, que puede incluir luz de estudio, pose y edición. Separarlas es el trabajo de la primera conversación. Si el profesional promete replicar la captura sin explicar qué parte es maquillaje, qué parte es luz y qué parte no se sostiene fuera de la foto, la expectativa crece y la decepción queda agend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forma una expectativ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leer imágenes y a acordar el alcance de un servicio;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ptura no es el objetiv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imagen editada no es una medida de tu piel ni una promesa de resultado. Si la comparación te aísla, te hace evitar fotos o cambia tus rutinas de comida y ejercicio, busca valoración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forma una expectativ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una decis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publica, qué se editó, si es comparable, qué promete y qué quieres tú. Si la respuesta cambia cuando cierras la captura, la imagen estaba decidiendo por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tes y después que no se puede compa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tes y después solo se puede comparar si las condiciones son las mismas: luz, distancia, ángulo, maquillaje y momento del día. Cuando el «antes» está a contraluz, sin maquillaje y con el cabello recogido, y el «después» tiene luz frontal, base y peinado, la diferencia que ves no mide el servicio: mide la producción. La Ley Federal de Protección al Consumidor exige que la publicidad sea veraz, comprobable y clara, y considera engañosa la que, aun siendo verdadera, se presenta de forma exagerada, parcial o tendenciosa (F-019, art. 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tes y después que no se puede compa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alud, la publicidad además se autoriza, debe ser comprobable y no puede inducir hábitos nocivos ni atentar contra la dignidad de las personas, en particular de las mujeres (F-002, arts. 300 y 306).]]></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convierte cada foto en un delito: convierte la promesa de resultado en una afirmación que debe poder sostener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tes y después que no se puede compa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ien atiende imagen, la regla práctica es simple: si una imagen está retocada, decirlo; si el resultado depende de la luz y del maquillaje, mostrarlo; si el servicio no hace lo que la foto sugiere, no usarla como ejemplo. La honestidad no resta ventas: evita a la clienta que llega con una expectativa impo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tes y después que no se puede comparar]]></a:t>
            </a:r>
          </a:p>
        </p:txBody>
      </p:sp>
      <p:pic>
        <p:nvPicPr>
          <p:cNvPr id="3" name="" descr="Cinco preguntas ante una imagen que te mueve">
            <a:hlinkClick r:id="rId3" tooltip="Cinco preguntas ante una imagen que te muev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impresión a una decisión que puedes expl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2-filtros-y-rede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reguntas antes de que la imagen decida por ti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imagen que te mueve, cinco preguntas ordenan la lectura. Primera: ¿quién la publica y qué vende? Segunda: ¿qué parte de lo que veo puede venir de la luz, la pose o un filtro? Tercera: si hay antes y después, ¿están en las mismas condiciones? Cuarta: ¿qué se promete exactamente, una foto o un cambio que se sostiene el lunes? Quinta: si nadie más viera esta imagen, ¿qué querrías tú? No buscan una respuesta correcta ni una condena: separan lo que la imagen muestra de lo que la imagen sugiere y devuelven la decisión a quien mi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reguntas antes de que la imagen decida por ti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no buscan descalificar la imagen ni a quien la publica; buscan separar el dato de la impresión. Una foto puede ser bonita y aun así no ser una referencia útil para tu cara. También puedes usar la imagen como referencia legítima: llevar una captura para explicar un tono, un peinado o un estilo de maquillaje es distinto de pedir que tu piel se vea como un archivo editado. La diferencia está en lo que pides: una técnica que se puede explicar o un resultado que solo existe en la pantalla. Preguntar «¿cómo se logra esto y cuánto dura?» te devuelve una respuesta verific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reguntas antes de que la imagen decida por ti]]></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leer imágenes y qué hacer con criterio. No son diagnósticos: son decisiones de lectura y de servic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47925"/>
                <a:gridCol w="244792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con una captura fil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es luz, pose o 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alcance y proponer una prueba peq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blicidad promete «piel perf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afirmación es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condiciones y no usarla como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y después de un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y maquillaje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solo con condiciones ig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sientes peor tras revisar el fe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iempo y en qué ter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ar cuentas y registrar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47925"/>
                <a:gridCol w="244792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retocar tu propi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rriges y par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si la edición cambia lo que comun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lienta pide «verse como l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malestar interfiere con su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límites y sugerir valoración si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compararse a di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te tiene un costo que se paga en atención. Revisar la foto de otra persona, volver a la tuya, mirar el espejo, repetir el ciclo: cada vuelta consume unos minutos y deja una sensación que no se resuelve con la siguiente vuelta. La fuente describe dos señales de que la imagen se volvió una carga: evitar a otras personas y obsesionarse con lo que se come o con cuánto se ejercita (F-040). No son diagnósticos; son indicios de que la comparación dejó de ser un momento y se volvió una rutina. Nombrar ese costo no es exagerar: es reconocer tiempo y ánimo que podrían ir a otra par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compararse a di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medida sencilla: durante una semana, anota cada vez que una imagen te haga sentir mal, qué imagen era, qué sentiste y qué hiciste después. Si la respuesta más frecuente es «seguí mirando», ya tienes el dato. La solución no es dejar de usar el teléfono —eso rara vez dura— sino cambiar lo que ves: silenciar cuentas que te dejan peor, seguir a personas con cuerpos y edades distintas, y separar el uso que te sirve del que te desgasta. La fuente lo resume así: trabajar en aceptar cómo te ves es más sano que trabajar sin descanso para cambiarlo (F-0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compararse a diario]]></a:t>
            </a:r>
          </a:p>
        </p:txBody>
      </p:sp>
      <p:pic>
        <p:nvPicPr>
          <p:cNvPr id="3" name="" descr="Tres imágenes, tres lecturas">
            <a:hlinkClick r:id="rId3" tooltip="Tres imágenes, tres lectur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uede explicar lo que ves y qué conviene hac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2-filtros-y-red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se vuelve una reg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deja de ser una referencia cuando se vuelve una regla: no puedes salir sin revisarte, evitas fotos o reuniones, necesitas que te confirmen que te ves bien, o cambian tus rutinas de comida y ejercicio. La fuente menciona la preocupación constante por lo que se come y por cuánto se ejercita, y MedlinePlus recuerda que los trastornos alimentarios son afecciones graves de salud mental y afecciones médicas, no un estilo de vida (F-040). Esta lección no los identifica; señala cuándo conviene que lo valore alguien con formación clíni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se vuelve una reg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hay una vía pública de detección y derivación: el Protocolo Clínico de Trastornos de la Conducta Alimentaria, de CENAPRECE, está dirigido al personal de salud y subraya el trabajo con especialistas; la Secretaría de Salud describió en 2025 esos trastornos por la distorsión de la imagen corporal y lo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trones alimentarios dañinos que pueden poner en riesgo la vida (F-03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se vuelve una reg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tiendes a otras personas, no discutas con ellas sobre su cara ni prometas un resultado para calmar su angustia: explica el alcance del servicio, ofrece una pausa y, si el malestar interfiere con su vida, sugiere valoración. Acompañar no es diagnostic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Procedimiento: leer una image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a imagen y anota la fu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irarla otra vez, escribe quién la publica y qué ofrece. Si no lo sabes, esa es la primera información que falta. Anota también dónde la encontraste y si es una cuenta que vende alg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Procedimiento: leer una image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s marcas de edi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os bordes del rostro, la textura de la piel, las sombras y el fondo. Una piel sin poros junto a un fondo nítido sugiere filtro; no es prueba, es indicio. Compara dos fotos de la misma persona para ver qué camb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Procedimiento: leer una image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nstruye la luz]]></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e dónde viene la luz y a qué hora se tomó. La luz frontal borra sombras; la lateral las marca. La misma cara cambia con cada una, así que anota qué luz había antes de sacar conclusiones sobre la pi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Procedimiento: leer una image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prome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n una frase qué te promete la imagen y qué te promete el servicio. Si las frases no coinciden, la imagen no sirve como referencia. Una promesa vaga no es información: es una impre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Procedimiento: leer una image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l alcan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te expliquen qué se puede lograr, con qué técnica, cuánto dura y qué depende del cuidado diario. Escucha si la respuesta distingue el resultado inmediato del mantenimiento. Si nadie puede explicarlo, no hay nada que compr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Procedimiento: leer una image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n la image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captura y revisa tu hoja de límites de dinero, tiempo y atención. Si la decisión cambia cuando la imagen desaparece, la imagen estaba decidiendo por ti; vuelve a empezar por la pregunta cinc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Caso trabajado: la captura de Paulin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ulina, nombre inventado, 27 años, lleva tres semanas mirando una captura filtrada y pide en el salón que la dejen «exactamente así».]]></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Caso trabajado: la captura de Paulin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muestra la image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l sin textura, mandíbula más angulosa y un brillo cálido. La luz es frontal y la cara está inclinada hacia el teléfono; el fondo tiene una línea recta que se curva junto al ment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Caso trabajado: la captura de Paulin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expl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fesional separa las capas: el brillo es luz y maquillaje; la textura lisa es filtro; la mandíbula es ángulo y edición. Ningún servicio sostiene esa forma fuera de la foto, y prometerlo sería vender una decep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Caso trabajado: la captura de Paulin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cuer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para aprender a maquillar y fotografiar su cara con luz natural, con precio escrito y sin paquete. Paulina lleva su teléfono y prueba la diferencia entre la luz del baño y la de la vent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se vuelve una regla · Caso trabajado: la captura de Paulin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la imagen de referencia, lo que se explicó, lo que se hizo, lo que no se prometió y la fecha de revisión. Paulina se va con una foto propia sin filtro y con una pregunta: qué quiere sentir la próxima vez que abra el teléfo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se vuelve una regla]]></a:t>
            </a:r>
          </a:p>
        </p:txBody>
      </p:sp>
      <p:pic>
        <p:nvPicPr>
          <p:cNvPr id="3" name="" descr="Antes de llevar una captura a un servicio">
            <a:hlinkClick r:id="rId3" tooltip="Antes de llevar una captura a un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imagen explica; no ord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2-filtros-y-redes"/>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una captura como retrato exacto de tu piel. La imagen mezcla luz, pose y edición. Usarla como medida te deja comparando una cara con una produc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un servicio para lograr una foto. El servicio se elige por lo que puede hacer y mantener, no por una toma que depende de la cámara y del filt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antes y después mide el servicio. Si la luz y el maquillaje cambian, la diferencia mide la producción. Exige condiciones iguales antes de compar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ocar un resultado y publicarlo como si fuera directo. La publicidad debe ser comprobable. Una imagen retocada presentada como resultado reproducible es una promesa que no se sostie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imagen usa filtro o retoque visible, no la uses como medida de tu piel: úsala solo como referencia de color, forma o esti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ntes y después no muestra la misma luz, distancia y maquillaje, no lo compares: pide condiciones igual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no se puede explicar con una técnica y un tiempo de duración, no la tomes como inform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revisar el feed te sientes peor de forma repetida, cambia lo que sigues antes de cambiar tu ca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tiendes a otras personas, explica el alcance y no uses una captura como promesa de resultad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cuando la comparación con imágenes te haga evitar fotos, espejos o reuniones, revisarte muchas veces al día, necesitar confirmación constante, o cambiar tus rutinas de comida y ejercicio. La fuente describe esas conductas y recuerda que los trastornos alimentarios son afecciones graves de salud mental, no un estilo de vida (F-04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México, el Protocolo Clínico de TCA de CENAPRECE está dirigido a la detección y derivación por personal de salud (F-032). Esta lección no diagnostica ni aplica cuestionarios: describe señales y señala la puerta. Empieza por tu médico de confianza o un servicio de salud mental; si hay desmayo, dolor en el pecho o debilidad intensa, acude a urgencias.]]></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malestar aparece después de ver una imagen o de un servicio, no busques otra imagen que lo calme: revisa lo que sigues y pide apoy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rae una captura con filtro y pide «exactamente esto».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ter el resultado para que se sienta escuch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é parte es luz, pose o edición, qué puede hacer el servicio y ofrecer una prueba pequeñ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su cara no sirve para ese estil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el maquillaje sin hablar de la imag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condición mínima para comparar un antes y un despué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ersona sonría en las dos fot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s dos fotos sean de la misma seman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luz, la distancia, el ángulo y el maquillaje sean los mism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segunda foto esté retoc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iltro cambia la piel de forma perman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ublicidad puede ser engañosa aunque lo que muestra sea real, si se presenta de forma parcial o exager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de la imagen con su lectura más prob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sin por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tes a contraluz]]></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l perfe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lestar al revisar el fee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ción no váli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firmación por comprob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lo que sigu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ltro o luz front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filtro trabaja sobre una ___, no sobre la piel. Para comparar un antes y un después, la luz y el ___ deben ser los mismos. Si una imagen te hace sentir mal cada día, cambia lo que ___ antes de cambiar tu ca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erencia út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pre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tivo d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foto con luz natural y sin filtr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captura retocada como me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itar reuniones por tu aspec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explicación técnica del serv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rar porque la promo vence hoy]]></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te al espejo muchas vec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convierte una imagen en una promes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ro la captura y anoto qué parte parece filtr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con qué luz se tomó y qué se retocó.]]></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clienta insiste, prometo que saldrá igual que en la fo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o qué se puede hacer y qué depende del cuidado diari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el precio y el alcance por escrito antes de empez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2-filtros-y-rede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2-filtros-y-rede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2-filtros-y-rede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2-filtros-y-rede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2-r01-oa02-filtros-y-redes-ex0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2-r01-oa02-filtros-y-rede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2-r01-oa02-filtros-y-rede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2-r01-oa02-filtros-y-rede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 producción de la promesa y sabes qué preguntar antes de comparart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inco preguntas y vuelve a leer la matriz de las tres imágen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imagen que te haya hecho sentir mal y escríbela con las cinco preguntas. ¿Qué parte era producción y qué parte era una expectativa tuya? ¿Qué cambiarías de lo que sigues esta sema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imagen leí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ta la imagen; no cambia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e compara con igual luz y áng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 como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un estilo; no ordena un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e atención y deja mal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se vuelve una regla que aís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imagen leí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2-r01-oa02-filtros-y-redes"/>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un filtr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magen: textura, color, forma y luz. No cambia la piel ni se mantiene fuera de la fo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antes y después infor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luz, la distancia, el ángulo y el maquillaje son los mismos. Si cambian, la diferencia mide la produc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levar una captura al sal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explicar un color, una forma o un estilo. No para pedir que la piel se vea como un archivo edit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feed me deja pe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 una semana qué imágenes y qué siento, y cambiar lo que sigo antes de cambiar mi ca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imagen pide valor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antes de compa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vuelve una regla: evito fotos o reuniones, me reviso muchas veces o cambian mis rutinas de comida y ejercicio (F-04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hoy una imagen que te haya hecho sentir mal y pásale las cinco preguntas por escrito. Anota qué parte es producción, qué parte es promesa y qué quieres tú. Para la siguiente lección, guarda esa hoja y una lista de lo que usas y haces en una semana normal: con eso se arma un estilo que sirve a tu día y no a una fo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3 de febrero de 2025) y MedlinePlus en español, «Trastornos de la alimentación» · https://www.womenshealth.gov/mental-health/body-image-and-mental-health/body-image · consulta: 2026-10-25 · alcance: Internacional (EE. UU.); no es norma mexicana ni instrumento clínic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32 y 7 Bis (texto vigente, reforma DOF 12-12-2025) · http://www.diputados.gob.mx/LeyesBiblio/pdf/LFPC.pdf · consulta: 2026-10-25 · alcance: Federal, México; publicidad veraz y comprobabl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y 306 (texto vigente, reforma DOF 15-01-2026) · https://www.diputados.gob.mx/LeyesBiblio/pdf/LGS.pdf · consulta: 2026-10-25 · alcance: Federal, México; publicidad en salu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México; autoridad de consum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2-filtros-y-redes"/>
              </a:rPr>
              <a:t><![CDATA[Filtros y expectativas de redes sociales: mirar la imagen antes de compar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Secretaría de Salud, nota del Día Nacional contra los TCA (2 de junio de 2025) y Protocolo Clínico de TCA, CENAPRECE · https://www.gob.mx/salud/articulos/dia-nacional-de-la-lucha-contra-los-trastornos-de-la-conducta-alimentaria?idiom=es · consulta: 2026-10-25 · alcance: Federal, México; guía clínica, no norma. El PDF del protocolo no se reabrió.]]></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2026-10-26T03:52:33Z</dcterms:created>
  <dcterms:modified xsi:type="dcterms:W3CDTF">2026-10-26T03:52:33Z</dcterms:modified>
  <dc:title>Filtros y expectativas de redes sociales: mirar la imagen antes de compararte</dc:title>
  <dc:description>Presentación editable del OA «Filtros y expectativas de redes sociales: mirar la imagen antes de compararte». Enlace: https://saludyestetica.lumbre.lat/object/sye-c12-r01-oa02-filtros-y-redes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