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uidado y presión estética: distinguir el cuidado de la obligac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uidado no es lo mismo que corregir el cuerp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llega la presión (y por qué no es tu culp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llega la presión (y por qué no es tu culp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llega la presión (y por qué no es tu culp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reconoce una venta que apur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reconoce una venta que apur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resión a la decisión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pausa corta entre el impulso de comprar y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que no aparece en la etiquet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que no aparece en la etiqueta»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el malestar deja de ser un malestar» (2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el malestar deja de ser un malestar»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presiones, tres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hay detrás de cada señal y qué conviene hacer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on calma: tres límites escritos»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con calma: tres límites escritos»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oría de siete días y tre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epara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vide una hoja en siete columnas, una por día, y tres filas: momento, qué sentí, qué hice. Déjala en un lugar visible; si prefieres, usa notas del teléfono. La hoja es tu registro, no una tarea que se cal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oría de siete días y tre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gistra tres momentos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pasó cuando te miraste al espejo, cuando viste una imagen que te movió y cuando decidiste algo sobre un producto o servicio. Basta una frase por momento; no hace falta explicar la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oría de siete días y tre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lasifica sin juz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cada registro con una letra: C si te cuidó, P si te apuró, N si no sabes. No corrijas lo que sentiste; solo distingue si la acción sumó calma o te dejó más pendiente de tu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oría de siete días y tre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uenta las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cuántos registros P vienen de un mensaje de venta y qué palabras se repiten: hoy, último, transformación, todas. Esas palabras son el patrón de la oferta, no un defecto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oría de siete días y tre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scribe los tre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una cantidad máxima al mes, un número máximo de horas a la semana y una regla de espera antes de contratar. Escríbelos con fecha y pégalos donde los veas; si un servicio no cabe, no s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oría de siete días y tre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n 30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echa anotada, cuenta cuántas decisiones cumplieron los límites y cuáles no. Ajusta el monto o la regla, no la autoestima. Si el malestar con la imagen creció, deja la hoja y busc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doc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Marisol, nombre inventado, 38 años, ingreso fijo y una cantidad apartada para cuidado personal. Recibe un audio con un paquete de doce sesiones y un precio que vence es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doc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Qué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nsaje usa urgencia y comparación; no dice precio total, ni qué incluye, ni qué pasa si ella para. Marisol lleva tres semanas comparándose con fotos editadas y no ha definido qué quier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doc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Qué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total y anual, número de sesiones, qué incluye cada una, si hay cargos adicionales, qué pasa si cancela y cuál es la tarifa a la vista. También se pregunta qué espera sentir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doc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ontrata ese día. Pide una sola sesión de valoración, con precio escrito, para probar si el servicio le sirve. El paquete queda fuera porque no cabe en su límite mensual ni en el an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doc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fecha, oferta, palabras que la apuraron, preguntas hechas, decisión y fecha de revisión. En un mes sabrá si la sesión suelta le aportó algo distinto de la calma de haber comp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agar un servicio de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mprueba con la hoja delante, no con el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por escrito el precio total y lo que incluye, y responder otr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rgencia es una señal de venta, no de calidad. Con el precio total y el alcance por escrito puedes comparar y decidir sin reloj; la oferta puede seguir mañana, pero la decisión será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FPC, art. 32: la publicidad debe ser veraz, comprobable y clara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ómo piensas y sientes tu cuerpo, y cómo juzgas tu valor a partir d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uente separa la imagen corporal del peso y de la talla: es la relación mental y emocional con el propio cuerpo, e incluye cómo se juzga el valor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ffice on Women's Health: «Body image is not always related to your weight or size» (F-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rgencia mide el cierre de una venta, no la calidad. Esta se comprueba con información verificable y el precio complet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FPC, art. 32 (F-019) y derechos básicos de PROFECO (F-0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define como engañosa la información que, pudiendo ser verdadera, induce a error por la forma inexacta, exagerada o parcial en que se pres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FPC, art. 32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o hoy» → Pedir precio total y decidir otr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nuevo tú» → Preguntar qué cambi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go que no pediste → Rechazarlo y pedir la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lestar que te aísla → Buscar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pide una acción distinta; ninguna se resuelve comprand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ume · total · servicio ·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idado suma y la presión resta. La información escrita convierte una emoción en una decisión; cuando el malestar interfiere, la respuesta es clínica, no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40 sobre el malestar que aísla; F-019, arts. 7 Bis y 57, sobre precio total y tarifas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ervar una revisión médica anual → Auto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ararte con una foto editada → Presión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vitar a tus amistades por tu aspecto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egir un servicio que cabe en tu presupuesto → Auto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rar porque el precio vence hoy → Presión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te al espejo muchas veces al día → Señal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idado suma; la presión resta; la interferencia con la vida diaria pide valoración (F-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recio vence hoy, compro el paquete sin preguntar qué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mprar por reloj, sin precio total ni alcance, invierte el orden: primero la emoción y después la información. La pausa y las preguntas escritas son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s. 7 Bis y 32; F-020 sobre el derecho a elegir info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1-presion-estet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compraste algo para sentirte mejor con tu imagen. Escribe qué sentías antes de pagar, qué esperabas y qué quedó al día siguiente. Si volvieras a ese momento, ¿qué pregunta habrías hecho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cuidado y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cuidado y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práctica entre cuidarte y corregi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uidado suma tiempo y deja calma; la corrección resta y te deja pendiente del espejo. La prueba es cómo vives el día, no cómo sales en una fo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señales delatan una venta que ap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rgencia («hoy»), promesa de transformación («un nuevo tú») y comparación con otras personas. Ninguna habla de la calidad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rechos tienes al pagar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onto total visible, tarifas a la vista, ningún cargo ni servicio extra sin tu consentimiento, y que se cumpla lo ofrecido en la publicidad (F-01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l malestar con la imagen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te aísla, te hace evitar fotos o espejos, revisarte muchas veces, necesitar confirmación constante o cambiar rutinas de comida y ejercicio (F-04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límite d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regla para no decidir en caliente: por ejemplo, no contratar el mismo día en que viste la promoción ni el mismo día en que te sentiste mal frente al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1-presion-estetic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873" r:id="rId1"/>
    <p:sldLayoutId id="2482002874" r:id="rId2"/>
    <p:sldLayoutId id="2482002875" r:id="rId3"/>
    <p:sldLayoutId id="24820028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ed23a02903ea87a1fac885e4ec5e5856db7488f372849731.jpg"/>
  <Relationship Id="rId3" Type="http://schemas.openxmlformats.org/officeDocument/2006/relationships/hyperlink" Target="https://saludyestetica.lumbre.lat/object/sye-c12-r01-oa01-presion-estet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2-r01-oa01-presion-estetica" TargetMode="External"/>
  <Relationship Id="rId4" Type="http://schemas.openxmlformats.org/officeDocument/2006/relationships/hyperlink" Target="https://saludyestetica.lumbre.lat/object/sye-c12-r01-oa01-presion-estetic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2-r01-oa01-presion-estetica" TargetMode="External"/>
  <Relationship Id="rId4" Type="http://schemas.openxmlformats.org/officeDocument/2006/relationships/hyperlink" Target="https://saludyestetica.lumbre.lat/object/sye-c12-r01-oa01-presion-estetic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2-r01-oa01-presion-estetica" TargetMode="External"/>
  <Relationship Id="rId4" Type="http://schemas.openxmlformats.org/officeDocument/2006/relationships/hyperlink" Target="https://saludyestetica.lumbre.lat/object/sye-c12-r01-oa01-presion-estetica"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hyperlink" Target="https://saludyestetica.lumbre.lat/object/sye-c12-r01-oa01-presion-estetica"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1-presion-estetica"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cuid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é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stingu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ida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lig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2-r01-oa01-presion-estet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autocuidado de la presión estética, reconocer las señales de una venta que apura y escribir tres límites propios —de dinero, de tiempo y de atención— antes de contratar un servicio de image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separar el cuidado que suma del que se compra por miedo: de dónde llega la presión estética, cómo se reconoce una oferta que apura, qué derechos tienes al pagar un servicio y cuándo el malestar con la imagen pide valoración profesio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magen corporal · presión estética · autocuidado · consumo · lí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uidado y presión estética: distinguir el cuidado de la oblig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sienten presión por su apariencia y profesionales que atienden imagen: recepción, estilismo, maquillaje, estética y bienestar. No requiere experiencia previa, no habilita para ejercer una profesión sanitaria y no sustituye la valoración de un profesional de la salud.]]></a:t>
            </a:r>
          </a:p>
        </p:txBody>
      </p:sp>
      <p:sp>
        <p:nvSpPr>
          <p:cNvPr id="11"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7:10 de un jueves y Marisol —caso ficticio, nombre inventado— escucha un audio mientras desayuna: «Te guardé el paquete de doce sesiones, pero el precio te lo sostengo solo h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uidado y presión estética: distinguir el cuidado de la oblig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va tres semanas comparándose con las fotos de una compañera de oficina y con una cuenta que muestra caras sin poros. No tiene claro qué quiere; sí tiene claro que algo debería corregir antes de la reunión del viernes. En la mesa hay una hoja con sus gastos y una cantidad apartada para «cuidars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no es si el paquete es bueno: es si lo compraría igual el lunes, sin el audio y sin las fotos. Esta lección trata de esa pausa y de cómo se escribe un límite antes de que la prisa decida por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uidado no es lo mismo que corregir el cuer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magen corporal es cómo piensas y sientes tu cuerpo, y también cómo juzgas tu propio valor a partir de él; no siempre tiene que ver con el peso ni con la talla (F-040). Esa definición importa porque desplaza la pregunta: el asunto no es cuánto mides, sino cuánto espacio ocupa tu apariencia en tu cabeza. El autocuidado, en cambio, es el conjunto de acciones que te mantienen cómoda y en funcionamiento: dormir, lavarte, proteger la piel del sol, moverte, acudir a revisiones. Su prueba no es una foto, sino cómo te sientes y qué puedes hacer al día sigui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uidado no es lo mismo que corregir el cuer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práctica entre cuidarte y corregirte. El cuidado añade tiempo y atención, y suele dejar calma: sales del baño con la piel cómoda y sigues con tu día. La presión estética, en cambio, resta: te quita la tarde, la comida tranquila o las ganas de salir, y te deja mirándote otra vez. No es una falla de carácter ni una falta de autoestima; es una exigencia aprendida. La fuente que usamos describe la presión por alcanzar ideales «estrictos y poco realistas» y señala que la insatisfacción con la imagen se asocia a mayor riesgo de algunos problemas de salud mental (F-040). Asociación no es causa: nadie queda marcado por mirar una fo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llega la presión (y por qué no es tu culp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no entra por una sola puerta. La fuente enumera comentarios sobre el cuerpo en la infancia, burlas por la apariencia, críticas familiares y la exposición a imágenes y mensajes de los medios, incluidas las redes sociales, que hacen sentir mal con el propio aspecto (F-040). A eso se suma el mercado: alguien gana dinero cuando crees que tu cara o tu cuerpo son un problema pendiente. Reconocer el origen no absuelve a nadie, pero cambia el tono de la conversación interna: no estás fallando por sentirte así, estás respondiendo a un mensaje que se repi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llega la presión (y por qué no es tu culp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deales también cambian de época y de lugar; lo que hoy parece «normal» fue distinto hace treinta años y lo será en otros treinta.]]></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describe cómo los medios muestran a menudo cuerpos delgados, jóvenes y atractivos, con imágenes editadas por computadora, y cómo eso empuja a perseguir ideales que no existen en el mundo real (F-0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llega la presión (y por qué no es tu culp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está escrito sobre todo para mujeres de Estados Unidos; el mecanismo de comparación no es exclusivo de un país ni de un género, pero conviene no presentarlo como un retrato de México. Lo que sí es universal es la consecuencia: comparas tu cara de las 7:10 con una imagen producida con luz, pose y edición.]]></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distinguir el cuidado de la presión y a decidir con información; no diagnostica, no indica tratamientos y no sustituye una consulta. No habilita para ejer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llega la presión (y por qué no es tu culp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lestar no se resuelve comprando]]></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servicio de imagen atiende el malestar que interfiere con la vida diaria. Si te aísla, te hace evitar fotos o cambia tus rutinas de comida y ejercicio, busca valoración profesional; esta lección no diagnostica ni aplica cuestionarios.]]></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noche, tres límites]]></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cualquier oferta que apure: pide el precio total por escrito, deja pasar una noche y revisa tus tres límites. Si no cabe en ellos, la decisión ya está tom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conoce una venta que apu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oferta presiona de tres maneras reconocibles: por urgencia («hoy», «últimos lugares»), por promesa de transformación («un nuevo tú», «antes y después») y por comparación («todas las de tu edad lo hacen»). Ninguna dice algo sobre la calidad del servicio; dicen algo sobre la prisa con la que quieren que decida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Federal de Protección al Consumidor exige que la información y la publicidad sean veraces, comprobables y claras, y considera engañosa también la que, siendo verdadera, se presenta de forma exagerada, parcial o tendenciosa (F-019, art. 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conoce una venta que apu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alud, la publicidad se autoriza y debe ser comprobable, con contenido orientador, y no puede inducir hábitos nocivos ni atentar contra la dignidad de las personas, en particular de las mujeres (F-002, arts. 300 y 306).]]></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pagas por un servicio tienes derechos concretos: ver el monto total a pagar, consultar la tarifa a la vista, no recibir cargos ni servicios adicionales que no aceptaste, y exigir que se cumpla lo que se ofreció en la publicidad (F-019, arts. 7 Bis, 10, 42 y 5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conoce una venta que apu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curaduría Federal del Consumidor publica esos derechos —información, educación, elegir, seguridad, no discriminación, compensación y protección— y recibe inconformidades de consumo (F-020).]]></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práctica: pide el precio total por escrito, pregunta qué incluye, cuántas sesiones son, qué pasa si decides parar y si el precio es por sesión o por paquete. Si la respuesta es «luego te explico», la respuesta de hoy es n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conoce una venta que apura]]></a:t>
            </a:r>
          </a:p>
        </p:txBody>
      </p:sp>
      <p:pic>
        <p:nvPicPr>
          <p:cNvPr id="3" name="" descr="De la presión a la decisión en cinco pasos">
            <a:hlinkClick r:id="rId3" tooltip="De la presión a la decisión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pausa corta entre el impulso de comprar y la comp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1-presion-estetic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que no aparece en la etique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l paquete es la parte visible. El costo real incluye el tiempo de traslado, las horas de espera, el gasto de mantenimiento y, sobre todo, la atención que te consume. La fuente describe dos conductas que aparecen cuando la imagen se vuelve una carga: evitar a otras personas y obsesionarse con lo que se come o con cuánto se ejercita (F-040). No son diagnósticos ni una lista de síntomas para autoaplicarse; son señales de que la imagen está ocupando un lugar que no le corresponde. Si notas que organizas la semana alrededor de cómo te ves, ya tienes un dato para la paus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que no aparece en la etique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costo de dinero que se calcula mal. Un servicio que «se mantiene» cada pocas semanas no cuesta lo de la promoción: cuesta la promoción multiplicada por el año, más lo que gastas en productos para sostenerlo. Antes de contratar, escribe el costo anual, no el del mes.]]></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el gasto de mantenimiento —lo que ya usas y te funciona— del gasto de gusto, que puedes recortar sin culpa. La fuente lo dice de otro modo: trabajar en aceptar cómo te ves es más sano que trabajar sin descanso para cambiarlo (F-0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que no aparece en la etique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rase no pide resignación; pide dejar de tratar tu cara como una obra en construcción perman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que no aparece en l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nte una oferta de imagen y qué hacer con criterio. No son diagnósticos: son decisiones de consumo y de cuid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33600"/>
                <a:gridCol w="2038350"/>
                <a:gridCol w="3943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dio con «precio solo por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rgencia la pone quien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precio total por escrito y responder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quete de doce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cuesta mantenerlo un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el costo anual antes de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verme como en est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pose y edición de la ima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lo que el servicio puede hacer de lo que la foto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133600"/>
                <a:gridCol w="2038350"/>
                <a:gridCol w="3943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ofrecen un extra al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o aceptaste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hazarlo: no se cobra lo que no acept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 comprar te sientes pe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malestar sigue o c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 más para calmarlo; revisar la hoja y consultar si interfie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miga se compara con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ntarios sobre su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opinar del cuerpo ajeno; hablar de lo que la imagen le hace sen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malestar deja de ser un males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lestar con la imagen se vuelve motivo de consulta cuando interfiere con la vida diaria: dejas de ir a reuniones o a trabajar, evitas las fotos y los espejos, revisas tu aspecto muchas veces al día, necesitas que te confirmen que te ves bien, o cambian tus rutinas de comida y ejercic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menciona la obsesión por lo que se come y por cuánto se ejercita, y la Biblioteca Nacional de Medicina de Estados Unidos recuerda que los trastornos alimentarios son afecciones graves de salud mental y afecciones médicas, no un estilo de vida (F-0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malestar deja de ser un males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os identifica ni los descarta: solo señala cuándo conviene que lo valore alguien con formación clínica.]]></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existe una vía pública de detección y derivación: el Protocolo Clínico de Trastornos de la Conducta Alimentaria, de CENAPRECE, está dirigido al personal de salud y subraya el trabajo con especialistas; la Secretaría de Salud describió en 2025 esos trastornos por la distorsión de la imagen corporal y los]]></a:t>
            </a:r>
          </a:p>
        </p:txBody>
      </p:sp>
      <p:sp>
        <p:nvSpPr>
          <p:cNvPr id="9"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trones alimentarios dañinos que pueden poner en riesgo la vida (F-03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malestar deja de ser un males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stionario que menciona el protocolo lo aplica e interpreta un profesional; aquí no se usa ni sirve para etiquetarte. Si reconoces alguna de esas señales, el paso siguiente no es otro servicio estético: es una consulta de salud, empezando por tu médico de confianza o un servicio de salud ment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el malestar deja de ser un malestar]]></a:t>
            </a:r>
          </a:p>
        </p:txBody>
      </p:sp>
      <p:pic>
        <p:nvPicPr>
          <p:cNvPr id="3" name="" descr="Tres presiones, tres respuestas">
            <a:hlinkClick r:id="rId3" tooltip="Tres presiones, tres respues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hay detrás de cada señal y qué conviene hacer con e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1-presion-estetic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n calma: tres límites escri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ordena en cinco movimientos: nombrar lo que sientes, separar la necesidad de la oferta, pausar, preguntar y escribir. Nombrar es poner una frase simple («me siento comparada», «me da miedo envejecer»); separar es preguntar si comprarías lo mismo sin el audio y sin las fotos; pausar es dejar pasar al menos una noche, y una semana si el monto es grande; preguntar es pedir precio total, alcance y alternativas; escribir es dejar constancia de lo decidido. La pausa no es indecisión: es el único momento en el que decides tú y no el anun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n calma: tres límites escri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límites caben en una tarjeta. Primero, dinero: una cantidad máxima al mes para cuidado personal, con el año completo a la vista. Segundo, tiempo: cuántas horas a la semana estás dispuesta a dedicar a citas, traslados y preparación.]]></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atención: una regla para no decidir en caliente, por ejemplo, no contratar nada el mismo día en que viste la promoción ni en el mismo día en que te sentiste mal frente al espejo. Si un servicio no cabe en los tres, no es que te falte voluntad: no ca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n calma: tres límites escri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fesional que atiende imagen con criterio no necesita apurarte; te explica el alcance, deja el precio por escrito y acepta que lo pien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Procedimiento: auditoría de siete días y tres límit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hoj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e una hoja en siete columnas, una por día, y tres filas: momento, qué sentí, qué hice. Déjala en un lugar visible; si prefieres, usa notas del teléfono. La hoja es tu registro, no una tarea que se calific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Procedimiento: auditoría de siete días y tres límit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tres momentos al dí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pasó cuando te miraste al espejo, cuando viste una imagen que te movió y cuando decidiste algo sobre un producto o servicio. Basta una frase por momento; no hace falta explicar la emo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Procedimiento: auditoría de siete días y tres límit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sin juzg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cada registro con una letra: C si te cuidó, P si te apuró, N si no sabes. No corrijas lo que sentiste; solo distingue si la acción sumó calma o te dejó más pendiente de tu imag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Procedimiento: auditoría de siete días y tres límit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as palabr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cuántos registros P vienen de un mensaje de venta y qué palabras se repiten: hoy, último, transformación, todas. Esas palabras son el patrón de la oferta, no un defecto tuy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Procedimiento: auditoría de siete días y tres límit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s tres lími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una cantidad máxima al mes, un número máximo de horas a la semana y una regla de espera antes de contratar. Escríbelos con fecha y pégalos donde los veas; si un servicio no cabe, no se comp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Procedimiento: auditoría de siete días y tres límit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n 30 dí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echa anotada, cuenta cuántas decisiones cumplieron los límites y cuáles no. Ajusta el monto o la regla, no la autoestima. Si el malestar con la imagen creció, deja la hoja y busca valoración profesion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Caso trabajado: el paquete de doce sesione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Marisol, nombre inventado, 38 años, ingreso fijo y una cantidad apartada para cuidado personal. Recibe un audio con un paquete de doce sesiones y un precio que vence ese d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Caso trabajado: el paquete de doce sesione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observ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nsaje usa urgencia y comparación; no dice precio total, ni qué incluye, ni qué pasa si ella para. Marisol lleva tres semanas comparándose con fotos editadas y no ha definido qué quiere cambi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Caso trabajado: el paquete de doce sesione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total y anual, número de sesiones, qué incluye cada una, si hay cargos adicionales, qué pasa si cancela y cuál es la tarifa a la vista. También se pregunta qué espera sentir al termin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Caso trabajado: el paquete de doce sesione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ntrata ese día. Pide una sola sesión de valoración, con precio escrito, para probar si el servicio le sirve. El paquete queda fuera porque no cabe en su límite mensual ni en el anu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con calma: tres límites escritos · Caso trabajado: el paquete de doce sesione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fecha, oferta, palabras que la apuraron, preguntas hechas, decisión y fecha de revisión. En un mes sabrá si la sesión suelta le aportó algo distinto de la calma de haber compr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con calma: tres límites escritos]]></a:t>
            </a:r>
          </a:p>
        </p:txBody>
      </p:sp>
      <p:pic>
        <p:nvPicPr>
          <p:cNvPr id="3" name="" descr="Antes de pagar un servicio de imagen">
            <a:hlinkClick r:id="rId3" tooltip="Antes de pagar un servicio de image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mprueba con la hoja delante, no con el teléfo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1-presion-estetica"/>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ara calmar el malestar de una foto. El alivio dura hasta la siguiente imagen. El servicio no sustituye la conversación con lo que sient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l precio de la sesión con el costo del plan. El mantenimiento multiplica el gasto. Calcula el año completo antes de comparar oferta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la urgencia como prueba de calidad. «Solo hoy» es una técnica de venta. La calidad se comprueba con información, no con reloj.]]></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 un servicio estético que resuelva la imagen que tienes de ti. Ningún servicio de imagen atiende el malestar que interfiere con la vida diaria; eso se valora en salu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ferta usa urgencia, promesa de transformación o comparación, pide precio total por escrito y decide en otra fech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calcular el costo anual de mantener el servicio, todavía no tienes la información para contratarlo.]]></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alestar te hace evitar personas, fotos o comidas, busca valoración profesional antes de comprar otro servici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servicio no cabe en tus límites de dinero, tiempo o atención, no lo contrates: el límite no es una sugerenci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tiendes a otras personas, no opines de su cuerpo ni uses la urgencia para cerrar una ven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cuando el malestar con la imagen te haga faltar al trabajo o a reuniones, evitar fotos o espejos, revisarte muchas veces al día, necesitar confirmación constante, o cambiar tus rutinas de comida y ejercicio. La fuente describe esas conductas y recuerda que los trastornos alimentarios son afecciones graves de salud mental, no un estilo de vida (F-04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México, el Protocolo Clínico de TCA de CENAPRECE está dirigido a la detección y derivación por personal de salud (F-032). Esta lección no diagnostica ni aplica cuestionarios: describe señales y señala la puerta. Empieza por tu médico de confianza o un servicio de salud mental; si hay desmayo, dolor en el pecho o debilidad intensa, acude a urgencias.]]></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malestar aparece tras una compra, no compres otra: revisa tus límites y pide apoy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ibes un audio con un paquete de sesiones y «precio solo por hoy». ¿Cuál es la respuesta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rovechar el descuento antes de que venz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por escrito el precio total y lo que incluye, y responder otro dí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a otras personas si les pareció car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ar la sesión más barata para prob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scribe mejor la imagen corpo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eso y la talla de una person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ómo piensas y sientes tu cuerpo, y cómo juzgas tu valor a partir de él.]]></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opinión que los demás tienen de tu car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de un tratamiento estétic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romoción es urgente, es porque el servicio es especialmente buen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ublicidad puede ser engañosa aunque lo que afirma sea cierto, si se presenta de forma exagerada o parci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olo hoy»]]></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nuevo tú»]]></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rgo que no pedis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lestar que te aísl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qué cambia y qué n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hazarlo y pedir la no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valoración profesion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precio total y decidir otro dí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utocuidado deja tiempo y atención para lo demás; la presión estética los ___. Antes de contratar, pide el precio ___ por escrito y la tarifa de cada ___. Si el malestar con la imagen interfiere con tu vida diaria, la vía es una ___ profesiona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muest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utocuida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ión estétic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para consul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ervar una revisión médica anu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ararte con una foto edita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vitar a tus amistades por tu aspec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egir un servicio que cabe en tu presupues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rar porque el precio vence hoy]]></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te al espejo muchas veces al dí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se toma por presión y no por criteri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la oferta y anoto el precio total que aparec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o cuánto costaría mantener el servicio un añ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recio vence hoy, compro el paquete sin preguntar qué incluy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o si el gasto cabe en mi límite mensual.]]></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o la decisión para mañana y pregunto mis dudas por escri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1-presion-estetica-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1-presion-estetica-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1-presion-estetica-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1-presion-estetica-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2-r01-oa01-presion-estetica-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2-r01-oa01-presion-estetica-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2-r01-oa01-presion-estetica-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2-r01-oa01-presion-estetica-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el cuidado de la presión y tienes tres límites para decidi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presiones y vuelve a escribir tus límites con fec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compraste algo para sentirte mejor con tu imagen. Escribe qué sentías antes de pagar, qué esperabas y qué quedó al día siguiente. Si volvieras a ese momento, ¿qué pregunta habrías hecho primer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uidado y la pre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agen corp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piensas y sientes tu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cui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 calma y función; no persigue un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esté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ncia de un ideal rígido y ed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oj que apura la decisión, no prueba de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lestar interfiere con la vid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uidado y la pres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2-r01-oa01-presion-estetica"/>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práctica entre cuidarte y corregir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uidado suma tiempo y deja calma; la corrección resta y te deja pendiente del espejo. La prueba es cómo vives el día, no cómo sales en una fo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señales delatan una venta que apu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rgencia («hoy»), promesa de transformación («un nuevo tú») y comparación con otras personas. Ninguna habla de la calidad del servic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rechos tienes al pagar un servic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nto total visible, tarifas a la vista, ningún cargo ni servicio extra sin tu consentimiento, y que se cumpla lo ofrecido en la publicidad (F-01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l malestar con la imagen pide valor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te aísla, te hace evitar fotos o espejos, revisarte muchas veces, necesitar confirmación constante o cambiar rutinas de comida y ejercicio (F-04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límite de aten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is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regla para no decidir en caliente: por ejemplo, no contratar el mismo día en que viste la promoción ni el mismo día en que te sentiste mal frente al espej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antes de responder a cualquier oferta, escribe tus tres límites en una tarjeta: dinero al mes, horas a la semana y una regla de espera. Después revisa la última compra de imagen que hiciste y pregúntate si cabía en ellos. Para la siguiente lección, guarda la tarjeta y una captura de una imagen que te haya hecho sentir mal: con esas dos piezas se analiza lo que los filtros prometen y lo que la piel puede hac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0 · Office on Women's Health (HHS), «Body image» (3 de febrero de 2025) y MedlinePlus en español, «Trastornos de la alimentación» · https://www.womenshealth.gov/mental-health/body-image-and-mental-health/body-image · consulta: 2026-10-25 · alcance: Internacional (EE. UU.); no es norma mexicana ni instrumento clínic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Bis, 10, 32, 42 y 57 (texto vigente, reforma DOF 12-12-2025) · http://www.diputados.gob.mx/LeyesBiblio/pdf/LFPC.pdf · consulta: 2026-10-25 · alcance: Federal, México; consumo y publicidad.]]></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México; autoridad de consum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301 y 306 (texto vigente, reforma DOF 15-01-2026) · https://www.diputados.gob.mx/LeyesBiblio/pdf/LGS.pdf · consulta: 2026-10-25 · alcance: Federal, México; publicidad en salud.]]></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1-presion-estetica"/>
              </a:rPr>
              <a:t><![CDATA[Autocuidado y presión estética: distinguir el cuidado de la oblig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2 · Secretaría de Salud, nota del Día Nacional contra los TCA (2 de junio de 2025) y Protocolo Clínico de TCA, CENAPRECE · https://www.gob.mx/salud/articulos/dia-nacional-de-la-lucha-contra-los-trastornos-de-la-conducta-alimentaria?idiom=es · consulta: 2026-10-25 · alcance: Federal, México; guía clínica, no norma. El PDF del protocolo no se reabrió.]]></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2026-10-26T03:50:00Z</dcterms:created>
  <dcterms:modified xsi:type="dcterms:W3CDTF">2026-10-26T03:50:00Z</dcterms:modified>
  <dc:title>Autocuidado y presión estética: distinguir el cuidado de la obligación</dc:title>
  <dc:description>Presentación editable del OA «Autocuidado y presión estética: distinguir el cuidado de la obligación». Enlace: https://saludyestetica.lumbre.lat/object/sye-c12-r01-oa01-presion-estetica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