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6-evaluar-un-sp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valuar un spa y su servicio: criterios que puedes verific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valuar no es certificar: qué puede decir una list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cio e información: lo que debe estar visible antes de contratar»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cio e información: lo que debe estar visible antes de contratar»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cio e información: lo que debe estar visible antes de contratar»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ntimiento, datos y límites del act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asos para evaluar un s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s de reservar, en la visita y despué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observable: qué mirar sin invadi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ductos y personal: qué se puede verific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resultados posibles de la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todo es «bueno» o «malo»: hay niveles de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pués del servicio: rastro, queja y próxima decis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spa con criteri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úne la información pub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reservar, guarda la publicación o el mensaje con precio, duración y lo que incluye. Anota si hay cargos adicionales y si el paquete se explica completo. Esa información es la base para comparar y para reclam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spa con criteri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por el producto y la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ver el envase original y pregunta cómo se limpia lo que se usa entre una persona y otra. Escucha si la respuesta es concreta o una evasiva. No necesitas tiempos ni concentraciones: necesitas saber si hay u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spa con criteri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e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 el formulario antes de firmar. Debe explicar qué se hará, en qué zonas y con qué productos, y dejarte decir que no. Si te piden datos de salud, pregunta para qué se usan y cómo se prote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spa con criteri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Observa lo que está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el baño, el lavabo, la ropa de cama, los envases y el lugar donde se guardan los utensilios. No abras cajones ni interrumpas el trabajo de otras personas: evalúa lo que el establecimiento muestra y lo qu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spa con criteri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Verifica los límites del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ién atiende y qué actos realiza. Si se anuncian como profesionales de la salud, pide ver el título y la cédula que deben estar a la vista. Si ofrecen un acto invasivo, detén la evaluación y no continú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spa con criteri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ocumenta y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guarda comprobante, producto, lote y nombre de quien atendió. Anota qué se cumplió y qué no. Esa nota es la que te permite decidir si vuelves o si presentas una queja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spas y una list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personas reales. Elsa compara dos spas para un masaje. El primero tiene una recepción lujosa y un paquete que solo se explica al llegar; el segundo publica precio total, duración y lo que incluye. En el primero le piden firmar sin leer; en el segundo le explican las zonas y le preguntan si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spas y una list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sa usa la lista: precio visible, consentimiento explicado, envase identificado, higiene explicable, personal identificado y comprobante. El primer spa falla en precio y consentimiento; el segundo cumple esos puntos, aunque no puede mostrar el lote del producto de la mezcla. Elsa anota esa falta y pide que se la den por escrito antes de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spas y una list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sa elige el segundo spa, pero no lo declara «certificado»: solo tiene más información verificable. Guarda el comprobante, el nombre del producto y el de la terapeuta. Si el cobro no coincide o el producto no es el que le mostraron, sabe qué reclamar y con qué datos. La lista no le dio una garantía; le dio una decisión funda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para evaluar un spa y su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caben antes, durante y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precio total y lo que incluye estén disponibles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total y la inclusión son datos que se pueden comparar y reclamar. La decoración y las fotografías no informan sobre higiene, producto ni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 LFPC, arts. 7 Bis y 10: información y precio total antes de contr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6-evaluar-un-sp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ertificar que el establecimiento es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sta orienta tu decisión, pero no es un sello oficial ni una garantía. La verificación sanitaria corresponde a la autoridad, no a una lista de usu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aluación personal no sustituye la inspección de la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6-evaluar-un-sp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coración no dice si el envase tiene lote, si la ropa se cambia o si el precio final coincide. Esos datos se preguntan y se observ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5 – CDC: la higiene se verifica por prácticas, no por apa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6-evaluar-un-sp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nvase con nombre y lote es la información mínima para saber qué se aplica y poder rastrearlo. Pedirlo no es desconfianza: es parte de la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 NOM-141, cl. 5.1.7: declaración de lote e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6-evaluar-un-sp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cio total → Que el cobro coincida con lo anunc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entimiento explicado → Que sepas qué se hará y puedas decir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te del producto → Que se pueda rastrear lo que se apl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robante → Que exista un respaldo para recl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 LFPC; F-004 – NOM-141; F-021 – LFPDP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6-evaluar-un-sp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otal ·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total y la inclusión permiten comparar y reclamar; el comprobante y el producto permiten documentar lo que se apl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 LFPC, arts. 7 Bis y 10; F-004 – NOM-141, cl. 5.1.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6-evaluar-un-sp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Guardar la publicación con el precio total → Antes de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guntar qué incluye el paquete y si hay cargos → Antes de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eer el consentimiento antes de firmar → En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Observar envases, utensilios y superficies → En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edir el comprobante con fecha y monto → Despué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otar el producto y el nombre de quien atendió → Despué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mparar lo contratado con lo recibido → Despué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omento tiene su propia comprobación: información antes, observación durante y documentación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6-evaluar-un-sp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lugar se ve elegante, no hace falta revisar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legancia no sustituye la información del producto. Sin etiqueta ni lote no se puede saber qué se aplica ni rastre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 NOM-141, cl. 5.1.7; F-015 – CD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6-evaluar-un-sp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spa o salón al que entraste. ¿Qué podrías verificar hoy con lo que recuerdas y qué te faltó preguntar? Escribe una pregunta para cada criterio de la lista y úsala en tu próxim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evaluar un s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evaluar un s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evaluar y cert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valuar es comparar datos verificables para decidir; certificar es un acto de autoridad que esta lista no realiza. Una lista personal no garantiza que el servicio sea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estar visible antes de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ecio total, la duración, lo que incluye y si hay cargos adicionales. Guárdalo por escrito: es la base para comparar y recl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s de higiene sí sir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ómo limpian lo que se usa entre una persona y otra, dónde guardan los utensilios y cómo evitan que un producto toque a otra persona. No necesitas tiempos ni concent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guardas despué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robante con fecha y monto, nombre del producto y lote si lo viste, zona trabajada y nombre de quien atendió. Con eso documentas y comp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6-evaluar-un-sp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7).]]></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7).]]></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7).]]></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7).]]></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7).]]></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5547" r:id="rId1"/>
    <p:sldLayoutId id="2481995548" r:id="rId2"/>
    <p:sldLayoutId id="2481995549" r:id="rId3"/>
    <p:sldLayoutId id="248199555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d0b25035f4088e55f139cbdb347ff6b20cc4a2836c2fe7f1.jpg"/>
  <Relationship Id="rId3" Type="http://schemas.openxmlformats.org/officeDocument/2006/relationships/hyperlink" Target="https://saludyestetica.lumbre.lat/object/sye-c11-r01-oa06-evaluar-un-sp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1-r01-oa06-evaluar-un-spa" TargetMode="External"/>
  <Relationship Id="rId4" Type="http://schemas.openxmlformats.org/officeDocument/2006/relationships/hyperlink" Target="https://saludyestetica.lumbre.lat/object/sye-c11-r01-oa06-evaluar-un-sp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1-r01-oa06-evaluar-un-spa" TargetMode="External"/>
  <Relationship Id="rId4" Type="http://schemas.openxmlformats.org/officeDocument/2006/relationships/hyperlink" Target="https://saludyestetica.lumbre.lat/object/sye-c11-r01-oa06-evaluar-un-sp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1-r01-oa06-evaluar-un-spa" TargetMode="External"/>
  <Relationship Id="rId4" Type="http://schemas.openxmlformats.org/officeDocument/2006/relationships/hyperlink" Target="https://saludyestetica.lumbre.lat/object/sye-c11-r01-oa06-evaluar-un-sp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hyperlink" Target="https://saludyestetica.lumbre.lat/object/sye-c11-r01-oa06-evaluar-un-spa"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6-evaluar-un-spa"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valu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iteri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rific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1-r01-oa06-evaluar-un-sp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a lista de criterios verificables —información, consentimiento, higiene, productos, personal y rastro posterior— para decidir si un spa y su servicio se ajustan a lo que ofrecen, sin confundir la evaluación con una certific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evaluar un spa antes, durante y después del servicio: precio e información visibles, consentimiento y datos, higiene observable, productos identificados, límites del personal y comprobante posterior. La lista orienta una decisión personal; no certifica establecimiento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valuación · spa · consumo · higiene · consent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valuar un spa y su servicio: criterios que puedes ver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omparan o contratan servicios de spa y bienestar, y personal que los opera. No requiere formación previa. Material informativo: no certifica establecimientos, no diagnostica y no sustituye la valoración de un profesional de la salud.]]></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Elsa compara dos spas para su primer masaje. El primero tiene una recepción de mármol, música suave y un paquete que solo se explica «al llegar». El segundo es más sencillo, pero publica precios, muestra la lista de lo que incluye y permite ver el envase del aceite antes de reserv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valuar un spa y su servicio: criterios que puedes ver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rimero le piden firmar un formulario sin leerlo; en el segundo le explican qué zonas se trabajan y le preguntan si acepta. Elsa no busca el lugar más lujoso: busca el que puede comprobar.]]></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le da una lista de criterios observables para elegir y para evaluar el servicio después, sin convertir esa lista en un sello de garantí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no es certificar: qué puede decir una li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sta de evaluación es una herramienta para decidir, no un certificado. Puede ayudarte a comparar información, consentimiento, higiene, productos, límites del personal y rastro posterior; no puede garantizar que un servicio salga bien ni sustituir la vigilancia de la autoridad. Ningún spa queda «aprobado» porque tú marques casillas, y ninguno queda «certificado» por una lección. Lo que sí cambia es tu posición: pasas de la impresión a los criterios que puedes verificar. Esa es su función y su lím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no es certificar: qué puede decir una li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práctica está entre «me gustó» y «puedo decir por qué». Un lugar agradable puede fallar en lo esencial y uno sencillo puede cumplir con lo verificable. La evaluación se apoya en lo que se ve, se pregunta y se documenta: precio anunciado, formulario explicado, envase identificado, utensilio limpio, comprobante entregado. Esos datos no miden el lujo; miden si el servicio dice lo que hace y hace lo que dice. La lista es tuya y la interpretación también: no necesitas permiso para anotar lo que fal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e información: lo que debe estar visible antes de contrat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y lo que incluye deben estar disponibles antes de contratar, no al momento de pagar. Pide el total con impuestos, la duración, las zonas que se trabajan y si hay cargos adicionales. La ley federal de consumo exige información y precio total, y los términos anunciados obligan a quien los publica (F-019 – LFPC, arts. 7 Bis y 10; consultado 2026-10-25). Un paquete que solo se explica «al llegar» no es una oferta completa: es una conversación pendiente. Si no hay precio escrito, no hay oferta que compar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e información: lo que debe estar visible antes de contrat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rvicios adicionales no se prestan ni se cobran sin aceptación expresa. Si durante la sesión te ofrecen un «upgrade», puedes decir que no y el precio original se mantiene. Conserva la publicación, la confirmación o el mensaje con el precio: es la prueba de lo que contrataste. Si el cobro no coincide, tienes derecho a reclamar y a acudir a la autoridad de protección al consumidor (F-020 – PROFECO, derechos básicos; consultado 2026-10-25). Ese respaldo también sirve para comparar la próxima vez y para explicar qué cambi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e información: lo que debe estar visible antes de contrat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evalua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una lista personal para comparar y decidir. No certifica establecimientos, no sustituye la inspección de la autoridad y no garantiza que un servicio sea seguro. Los criterios se verifican con información y observación; no son un sello oficial.]]></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cepción elegante no es un criterio sanitari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ármol, la música y el uniforme no dicen si el envase está identificado, si la ropa se cambia o si el precio final coincide. Esos datos se preguntan y se ven; la decoración no los sustit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e información: lo que debe estar visible antes de contrat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la visi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 puede mostrar el precio total, el envase del producto y explicarme qué se hace entre una persona y otra?». Si la respuesta es concreta, tienes algo que evaluar; si es evasiva, tambié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datos y límites del a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entimiento no es una firma al final de un formulario: es entender qué se hará, en qué zonas, con qué productos y qué pasa si dices que no. Antes de empezar, el establecimiento debe poder explicarte el servicio en palabras claras y respetar tu decisión. Si te piden datos de salud, deben informarte para qué los usan y obtener tu consentimiento; la información de salud es sensible y su tratamiento exige consentimiento expreso y por escrito (F-021 – LFPDPPP, arts. 5 y 8; consultado 2026-10-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datos y límites del a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límite en lo que el spa puede hacer. Un acto médico o quirúrgico requiere un profesional de la salud con cédula y, cuando corresponde, un establecimiento con licencia; no se improvisa en una cabina de estética (F-027 – LGS, arts. 83 y 272 Bis; consultado 2026-10-25). Si te ofrecen inyecciones, cortes o procedimientos invasivos fuera de un establecimiento médico, la evaluación termina ahí: no es un servicio de bienestar que puedas comparar con una lista. La evaluación de un spa no incluye ese terre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datos y límites del acto]]></a:t>
            </a:r>
          </a:p>
        </p:txBody>
      </p:sp>
      <p:pic>
        <p:nvPicPr>
          <p:cNvPr id="3" name="" descr="Cuatro pasos para evaluar un spa">
            <a:hlinkClick r:id="rId3" tooltip="Cuatro pasos para evaluar un sp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s de reservar, en la visita y después del serv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1-r01-oa06-evaluar-un-sp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observable: qué mirar sin inva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giene se evalúa con lo que se ve y con lo que se pregunta. Mira si las superficies están limpias, si la ropa de cama se cambia, si los envases están cerrados y si los utensilios se guardan limpios. Pregunta cómo limpian lo que se usa entre una persona y otra. La referencia técnica distingue limpiar, desinfectar y esterilizar, y el nivel depende del tipo de artículo (F-015 – CDC, definiciones; consultado 2026-10-25). No necesitas tiempos ni concentraciones: necesitas saber si el establecimiento tiene un criterio y puede explicarl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observable: qué mirar sin inva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zonas que dicen mucho sin que tengas que abrir un cajón: el baño, el lavabo, el bote de residuos y el lugar donde se guardan los utensilios. Si el establecimiento no puede explicarte cómo evita que el producto de una persona toque el de otra, ya tienes un dato para tu decisión. La forma concreta de organizar esa limpieza es configurable por cada establecimiento; lo que no es configurable es la respuesta evasiva cuando preguntas. Si la respuesta es «eso lo hace el personal», pide el criterio concreto: quién, cuándo y cóm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observable: qué mirar sin inva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evaluar un spa y la respuesta que corresponde. La última columna es una decisión de consumo, no un juicio sobre la persona que atien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3009900"/>
                <a:gridCol w="2619375"/>
                <a:gridCol w="2486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solo se explica «al ll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l es el total y qué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lo por escrito antes de re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n un «upgrade» a mitad de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ba en el precio y lo acept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se paga lo aceptado de forma ex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del producto no tiene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l es el producto y dónde está su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ceptar hasta ver el envase orig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3009900"/>
                <a:gridCol w="2619375"/>
                <a:gridCol w="2486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plican cómo limpian los utensil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evitan que un producto toque a ot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ar la respuesta como dato y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n un acto invasivo fuera de un establecimiento méd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o realiza y con qué céd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tinuar; no es un servicio de biene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bro no coincide con lo anunc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está el precio que publi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ar con el comprobante y acudir a PROF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y personal: qué se puede ver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ver el envase original del producto que se usará. Busca nombre, lote, instrucciones y advertencias; el lote es lo que permite rastrear qué se aplicó si después hay una reacción (F-004 – NOM-141-SSA1/SCFI-2012, cl. 5.1.7; consultado 2026-10-25). Un envase genérico sin etiqueta no es información suficiente, aunque el producto huela bien. Si la mezcla se prepara en el local, pregunta qué contiene y quién la preparó. Si no puedes verlo, no lo des por hecho: anótalo como pendiente y pregunta de nuev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y personal: qué se puede ver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personal puedes verificar lo que está a la vista: nombre de quien atiende, funciones que realiza y, cuando se anuncian como profesionales de la salud, el título y la cédula que la ley obliga a mostrar (F-027 – LGS, art. 83; consultado 2026-10-25). El aviso de funcionamiento y la guía de autoverificación de COFEPRIS aplican a ciertos establecimientos de atención médica con fines estéticos sin cirugía; no todo spa entra automáticamente en ese supuesto, así que conviene preguntar y verificar el caso concreto (F-008 – COFEPRIS; consultado 2026-10-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y personal: qué se puede verificar]]></a:t>
            </a:r>
          </a:p>
        </p:txBody>
      </p:sp>
      <p:pic>
        <p:nvPicPr>
          <p:cNvPr id="3" name="" descr="Tres resultados posibles de la evaluación">
            <a:hlinkClick r:id="rId3" tooltip="Tres resultados posibles de la evaluación"/>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todo es «bueno» o «malo»: hay niveles de inform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1-r01-oa06-evaluar-un-sp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del servicio: rastro, queja y próxima dec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pide un comprobante con fecha, servicio, monto y nombre del establecimiento. Anota el producto y el lote si los viste, la zona trabajada y quién te atendió. Ese rastro sirve para dos cosas: para comparar si vuelves y para reclamar con datos si algo no coincide con lo contratado. Guarda la publicación o el mensaje con el precio; sin ese respaldo, la conversación se vuelve «yo pensé» contra «nosotros dijimos». Sin comprobante, la reclamación pierde fuerza y la comparación se vuelve memor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del servicio: rastro, queja y próxima dec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falló, primero se plantea al establecimiento y se pide una respuesta; si no hay solución, se puede acudir a la autoridad de protección al consumidor. Una queja no es una campaña en redes: es un expediente con fechas, montos y comprobantes. La decisión de volver se toma con la lista en la mano: qué se cumplió, qué faltó y qué no se puede verificar. La evaluación no termina en la salida; termina cuando tienes datos para la próxima vez. Una buena experiencia también se documenta: sirve para volver y para recomendar con dat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servicio: rastro, queja y próxima decisión · Procedimiento: evaluar un spa con criterios verificable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úne la información publica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reservar, guarda la publicación o el mensaje con precio, duración y lo que incluye. Anota si hay cargos adicionales y si el paquete se explica completo. Esa información es la base para comparar y para reclamar despué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servicio: rastro, queja y próxima decisión · Procedimiento: evaluar un spa con criterios verificable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producto y la higien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ver el envase original y pregunta cómo se limpia lo que se usa entre una persona y otra. Escucha si la respuesta es concreta o una evasiva. No necesitas tiempos ni concentraciones: necesitas saber si hay un criter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servicio: rastro, queja y próxima decisión · Procedimiento: evaluar un spa con criterios verificable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consentimien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el formulario antes de firmar. Debe explicar qué se hará, en qué zonas y con qué productos, y dejarte decir que no. Si te piden datos de salud, pregunta para qué se usan y cómo se proteg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servicio: rastro, queja y próxima decisión · Procedimiento: evaluar un spa con criterios verificable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lo que está a la vis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el baño, el lavabo, la ropa de cama, los envases y el lugar donde se guardan los utensilios. No abras cajones ni interrumpas el trabajo de otras personas: evalúa lo que el establecimiento muestra y lo que respon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servicio: rastro, queja y próxima decisión · Procedimiento: evaluar un spa con criterios verificable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ifica los límites del person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ién atiende y qué actos realiza. Si se anuncian como profesionales de la salud, pide ver el título y la cédula que deben estar a la vista. Si ofrecen un acto invasivo, detén la evaluación y no continú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servicio: rastro, queja y próxima decisión · Procedimiento: evaluar un spa con criterios verificable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cumenta y decid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guarda comprobante, producto, lote y nombre de quien atendió. Anota qué se cumplió y qué no. Esa nota es la que te permite decidir si vuelves o si presentas una queja con dat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servicio: rastro, queja y próxima decisión · Caso trabajado: dos spas y una lista (caso fictici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personas reales. Elsa compara dos spas para un masaje. El primero tiene una recepción lujosa y un paquete que solo se explica al llegar; el segundo publica precio total, duración y lo que incluye. En el primero le piden firmar sin leer; en el segundo le explican las zonas y le preguntan si acep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servicio: rastro, queja y próxima decisión · Caso trabajado: dos spas y una lista (caso fictici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valuac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sa usa la lista: precio visible, consentimiento explicado, envase identificado, higiene explicable, personal identificado y comprobante. El primer spa falla en precio y consentimiento; el segundo cumple esos puntos, aunque no puede mostrar el lote del producto de la mezcla. Elsa anota esa falta y pide que se la den por escrito antes de reserv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servicio: rastro, queja y próxima decisión · Caso trabajado: dos spas y una lista (caso fictici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sa elige el segundo spa, pero no lo declara «certificado»: solo tiene más información verificable. Guarda el comprobante, el nombre del producto y el de la terapeuta. Si el cobro no coincide o el producto no es el que le mostraron, sabe qué reclamar y con qué datos. La lista no le dio una garantía; le dio una decisión fundament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del servicio: rastro, queja y próxima decisión]]></a:t>
            </a:r>
          </a:p>
        </p:txBody>
      </p:sp>
      <p:pic>
        <p:nvPicPr>
          <p:cNvPr id="3" name="" descr="Checklist para evaluar un spa y su servicio">
            <a:hlinkClick r:id="rId3" tooltip="Checklist para evaluar un spa y su servici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caben antes, durante y despué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1-r01-oa06-evaluar-un-sp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una reseña con una verificación. Una opinión puede ser útil, pero no dice si el envase tenía lote o si el precio final coincidió. La evaluación se apoya en datos que puedes comprobar, no en estrella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por lujo y no por información. La decoración no informa sobre higiene, consentimiento ni producto. Un lugar sencillo puede responder mejor a las preguntas que uno elegante que las evi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edir el precio total antes de reservar. El precio que se explica al llegar deja espacio a cargos que no aceptaste. Pídelo por escrito y conserva la publicación o el mensaje.]]></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guardar comprobante ni datos del producto. Sin comprobante, la queja se queda en «yo pensé». Fecha, monto, producto y nombre de quien atendió son lo que permite reclamar y compar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total y lo que incluye no están disponibles antes de reservar, pide que te los den por escrito o no reserv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servicio adicional no estaba en el precio y no lo aceptaste, no se cob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del producto no tiene etiqueta ni lote, no aceptes el servicio hasta ver el origin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n explicarte cómo limpian los utensilios, toma la evasiva como un dato para tu decis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ofrecen un acto invasivo fuera de un establecimiento médico, no continúes y documenta la ofert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bro no coincide con lo anunciado, reclama con el comprobante y acude a la autoridad de consumo (F-019 – LFPC; F-020 – PROFEC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durante la evaluación ves un acto invasivo realizado por alguien que no acredita ser profesional de la salud, instrumental reutilizado sin explicación, un envase sin etiqueta o un cobro que no coincide con lo anunciado, no continúes.]]></a:t>
            </a:r>
          </a:p>
        </p:txBody>
      </p:sp>
      <p:sp>
        <p:nvSpPr>
          <p:cNvPr id="11" name=""/>
          <p:cNvSpPr txBox="1"/>
          <p:nvPr/>
        </p:nvSpPr>
        <p:spPr>
          <a:xfrm>
            <a:off x="685800" y="28765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tírate, guarda la publicación, el comprobante y los datos del producto, y presenta la queja ante el establecimiento y, si no hay respuesta, ante la autoridad de protección al consumidor (F-020 – PROFECO; consultado 2026-10-25). Si hubo una lesión o una reacción, busca atención médica y conserva el registr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verificar si un establecimiento requiere aviso o licencia sanitaria, consulta a la autoridad federal o estatal correspondiente: la guía de COFEPRIS aplica a ciertos establecimientos de atención médica estética y no a todo spa (F-008 – COFEPRIS; consultado 2026-10-25). Esta lección no certifica establecimientos ni sustituye la inspección de la autorid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es un criterio verificable para evaluar un spa antes de reserv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recepción se vea elegan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precio total y lo que incluye estén disponibles por escrit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tenga muchas fotografías en redes social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regale un servicio adicional en la primera visi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no puede hacer una lista personal de evalua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yudarte a comparar información y decisione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ertificar que el establecimiento es segur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rdarte qué preguntar antes de reservar.]]></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rte datos para una queja posterio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pa con una recepción lujosa cumple automáticamente con los criterios de higien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r el envase original y el lote del producto es una pregunta legítima al evaluar un sp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con lo que permite verific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cio tot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sentimiento explic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ote del produc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robant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pas qué se hará y puedas decir que n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pueda rastrear lo que se aplicó]]></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xista un respaldo para reclam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cobro coincida con lo anunci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reservar, pide el precio ___ y la información de lo que ___. Al terminar, guarda el comprobante y el nombre del produc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 la evalu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reserv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visi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l servi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uardar la publicación con el precio tota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guntar qué incluye el paquete y si hay carg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eer el consentimiento antes de firm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Observar envases, utensilios y superfici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dir el comprobante con fecha y mon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otar el producto y el nombre de quien atendió]]></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mparar lo contratado con lo recibid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no corresponde a una evaluación con criteri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do el precio total y lo que incluye antes de reserv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el envase original y el lote del product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lugar se ve elegante, no hace falta revisar la etiquet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o cómo limpian lo que se usa entre una persona y otr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el comprobante y el nombre de quien me atendió.]]></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1-r01-oa06-evaluar-un-spa-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1-r01-oa06-evaluar-un-spa-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1-r01-oa06-evaluar-un-spa-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1-r01-oa06-evaluar-un-spa-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1-r01-oa06-evaluar-un-spa-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1-r01-oa06-evaluar-un-spa-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1-r01-oa06-evaluar-un-spa-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1-r01-oa06-evaluar-un-spa-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comparar dos spas con criterios verificables, distinguir una lista personal de una certificación y documentar lo que contrataste y recibiste.]]></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situaciones y a la checklist; después escribe las cinco preguntas que harías antes de reservar en un sp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spa o salón al que entraste. ¿Qué podrías verificar hoy con lo que recuerdas y qué te faltó preguntar? Escribe una pregunta para cada criterio de la lista y úsala en tu próxima visit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valuar un sp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al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con criterios, no cert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e estar visible antes de contra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ender qué se hará y poder decir que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g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y se observa, no se supo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te rastrear el producto a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aldo para comparar y recla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valuar un sp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1-r01-oa06-evaluar-un-spa"/>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con criteri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evaluar y certific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con criteri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valuar es comparar datos verificables para decidir; certificar es un acto de autoridad que esta lista no realiza. Una lista personal no garantiza que el servicio sea segur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con criteri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estar visible antes de reserv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con criteri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cio total, la duración, lo que incluye y si hay cargos adicionales. Guárdalo por escrito: es la base para comparar y reclam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con criteri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s de higiene sí sirv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con criteri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ómo limpian lo que se usa entre una persona y otra, dónde guardan los utensilios y cómo evitan que un producto toque a otra persona. No necesitas tiempos ni concentracion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con criteri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guardas después del servic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con criteri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robante con fecha y monto, nombre del producto y lote si lo viste, zona trabajada y nombre de quien atendió. Con eso documentas y compar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uar un spa no es certificarlo: es comparar información que puedes verificar y decidir con datos. Revisa el precio total y lo que incluye, entiende el consentimiento, pregunta por la higiene, pide el envase original y el lote, verifica quién atiende y guarda el comprobante. Si algo no coincide con lo anunciado, reclama primero en el establecimiento y después acude a la autoridad de consum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es un acto invasivo fuera de un establecimiento médico o un envase sin etiqueta, no continúes. Paso siguiente: aplica la checklist a un spa real antes de reservar y guarda el resultado con la fecha; si detectas una práctica fuera de lugar, documenta y consulta a la autoridad correspondient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obligaciones citadas son federales o de práctica según la fuente; los requisitos de apertura y sanitarios dependen de su municipio o entidad federativa: verifíquelos con la autoridad. Nada de este curso sustituye la valoración de un profesional de la salu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Bis y 10: información, precio total y cargos sin consentimiento · consulta: 2026-10-25 · alcance: Federal, relaciones de consumo. Se cita para precio visible, servicios adicionales y cobro; no se publican montos de mult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Federal, protección al consumidor. Divulgación oficial de derechos; no sustituye la asesoría de la autoridad en un caso concre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nueva ley DOF 20-03-2025, arts. 5 y 8 · https://www.ordenjuridico.gob.mx/Documentos/Federal/html/wo125102.html · consulta: 2026-10-25 · alcance: Federal, protección de datos. Se cita para el consentimiento de datos de salud; no se detallan procedimientos intern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arts. 83 y 272 Bis: título, cédula y actos médicos especializados · consulta: 2026-10-25 · alcance: Federal, ejercicio profesional. Se cita para separar el servicio de bienestar del acto médico; no se describen procedimientos.]]></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Infection Control: definiciones de limpieza, desinfección y esterilización · https://www.cdc.gov/infection-control/hcp/disinfection-sterilization/introduction-methods-definition-of-terms.html · consulta: 2026-10-25 · alcance: Internacional, referencia técnica. Se usa para la jerarquía de limpieza, sin tiempos ni concentracion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8 · COFEPRIS, aviso de funcionamiento y guía de autoverificación para establecimientos de atención médica estética sin cirugía · https://www.gob.mx/cofepris/documentos/guia-de-autoverificacion-para-establecimientos-de-atencion-medica-con-fines-esteticos-sin-procedimientos-no-quirurgicos · consulta: 2026-10-25 · alcance: Federal, establecimientos de atención médica estética. No toda estética o spa entra automáticamente en ese supuesto; se cita como referencia para preguntar y verific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8 · Secretaría de Salud de Nuevo León, actos no quirúrgicos en medicina estética · https://saludnl.gob.mx/regulacion-sanitaria/wp/index.php/actos-no-quirurgicos-en-medicina-estetica/ · consulta: 2026-10-25 · alcance: Estatal, Nuevo León, como ejemplo. Muestra que cada entidad publica sus propios requisitos; no se generaliza a todo el paí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6-evaluar-un-spa"/>
              </a:rPr>
              <a:t><![CDATA[Cómo evaluar un spa y su servicio: criterios que puedes verif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de cosméticos preenvasados: lote (5.1.7) · https://dof.gob.mx/nota_detalle_popup.php?codigo=5269348 · consulta: 2026-10-25 · alcance: Federal, etiquetado. Se cita la declaración de lote y la información del envase; no fija concentraciones ni tiempos.]]></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2026-10-26T01:47:54Z</dcterms:created>
  <dcterms:modified xsi:type="dcterms:W3CDTF">2026-10-26T01:47:54Z</dcterms:modified>
  <dc:title>Cómo evaluar un spa y su servicio: criterios que puedes verificar</dc:title>
  <dc:description>Presentación editable del OA «Cómo evaluar un spa y su servicio: criterios que puedes verificar». Enlace: https://saludyestetica.lumbre.lat/object/sye-c11-r01-oa06-evaluar-un-spa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