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presProps" Target="presProps.xml"/>
  <Relationship Id="rId77" Type="http://schemas.openxmlformats.org/officeDocument/2006/relationships/viewProps" Target="viewProps.xml"/>
  <Relationship Id="rId7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Salud y Esté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5-posponer-y-consultar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11-r01-oa05-posponer-y-consultar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ándo posponer y buscar orientación: el límite del servicio de bienestar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sponer no es rechazar: es cambiar el orden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ñales observables que piden una pausa» (2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ñales observables que piden una pausa» (3 de 5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ñales observables que piden una pausa» (4 de 5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ñales observables que piden una pausa» (5 de 5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no se hace al posponer: nombrar, prometer, minimizar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fluj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uatro pasos para posponer con crite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De la señal observable al registro, sin nombrar una cau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5-posponer-y-consultar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res movimientos: motivo, límite y ruta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5-posponer-y-consultar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5-posponer-y-consultar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ruta de orientación y los datos que la hacen útil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matriz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Tres respuestas posibles ante u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No todo se pospone igual: cambia la urgencia y el desti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5-posponer-y-consultar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gistro, cobro y próxima cita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posponer, orientar y dejar regi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Observa y pregunta sin nombr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Mira la zona y pregunta qué siente, desde cuándo y si cambió. Registra color, temperatura, extensión y dolor con palabras observables. No preguntes «¿es alergia?» ni sugieras una causa: eso dirige la respue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5-posponer-y-consultar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posponer, orientar y dejar regi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Detén antes de aplic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 hay una señal de pausa, no apliques producto ni empieces el masaje. Detener a tiempo es más fácil que retirar después. Si ya se aplicó algo, retíralo y anota qué e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5-posponer-y-consultar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posponer, orientar y dejar regi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Di el motivo y el lími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sa las tres frases: lo que observas, lo que no te corresponde decir y la ruta que ofreces. No prometas resultados ni minimices la señal. Si la persona insiste, repite la misma respue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5-posponer-y-consultar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posponer, orientar y dejar regi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Entrega los da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a a la persona el nombre del producto, el lote si existe, la zona, el tiempo y la sensación. Si hubo una reacción, conserva el envase o una foto de la etiqueta. No entregues información de otras person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5-posponer-y-consultar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posponer, orientar y dejar regi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Acuerda cobro y fe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efine qué pasa con el anticipo y el paquete, y ofrece una nueva fecha. Un servicio no prestado no se cobra; uno parcial se ajusta a lo acordado. Deja el acuerdo por escrito en la confirm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5-posponer-y-consultar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posponer, orientar y dejar regi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Registra y revi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ota qué se observó, qué se dijo, qué se ofreció y qué aceptó la persona. Revisa si el caso se repite o si hay un producto involucrado. Guarda el registro en un lugar accesible para la próxima ci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5-posponer-y-consultar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trabajado: la envoltura que se pospuso (caso ficticio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3: Los hech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so ficticio, nombres inventados, sin datos de personas reales. Narda llega a su cita con una zona roja, caliente y algo hinchada en la pierna. La terapeuta iba a empezar la envoltura; al ver la zona, se detiene y pregunta desde cuándo está así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5-posponer-y-consultar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trabajado: la envoltura que se pospuso (caso ficticio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3: La dec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terapeuta no nombra la causa. Dice: «veo la zona roja y caliente; hoy no voy a trabajar aquí». Le explica que la valoración corresponde a un profesional de la salud, le entrega el registro con la zona y la fecha, y le ofrece reagendar sin costo. Narda acepta y pide el nombre del producto que se iba a us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5-posponer-y-consultar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trabajado: la envoltura que se pospuso (caso ficticio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3: Despué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arda acude a valoración con el registro en la mano. El spa anota el caso, revisa su guion de posposición y confirma que el anticipo queda aplicado a la nueva fecha. La terapeuta no prometió un resultado ni dijo qué era: describió lo que veía, detuvo el servicio y dejó una ruta cla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5-posponer-y-consultar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checklist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hecklist para posponer sin salir del pape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eis comprobaciones antes de decir «hoy no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5-posponer-y-consultar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rrores frecuentes» (2 de 2)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2 de 4)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3 de 4)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4 de 4)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Posponer el servicio, describir lo observable y orientarla a valo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señal pide pausa y la causa no se nombra en el spa. Se describe lo que se ve, se detiene el servicio y se orienta a un profesional de la salu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-014 – AAD: piel roja, hinchada y caliente es señal de atención médica; el establecimiento no emite ese ju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11-r01-oa05-posponer-y-consultar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Describir lo observable y derivar la valoración sin ponerle nomb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osponer es una decisión sobre el momento, basada en lo que se ve y se siente. Nombrar la causa es un acto que corresponde a un profesional de la salu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-001 – LGS, art. 270: un cosmético no puede atribuirse acciones propias de los medicamen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11-r01-oa05-posponer-y-consultar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irma no cambia el estado de la piel ni traslada el riesgo. El establecimiento puede negarse a realizar el servicio y ofrecer una nueva fe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decisión se basa en lo observable; el documento no sustituye la información ni la valo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11-r01-oa05-posponer-y-consultar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osponer cambia el momento, no el vínculo. Se explica el motivo, se ofrece otra fecha y se entrega la información del produ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servicio se reprograma cuando la piel esté en condiciones; la relación continú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11-r01-oa05-posponer-y-consultar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Motivo observable → Lo que se ve y se siente, sin nombre clín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 del papel → Lo que el establecimiento no puede afirm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 de orientación → A quién acudir y con qué da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 → Producto, zona, tiempo y sens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-014 – AAD; F-019 – LFPC, arts. 7 Bis y 10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11-r01-oa05-posponer-y-consultar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2)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ospone · observ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osponer es una decisión sobre el momento y se sostiene en lo que se ve y se siente. Nombrar la causa corresponde a un profesional de la salu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-014 – AAD: señal de atención médica; el spa orienta, no dictami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11-r01-oa05-posponer-y-consultar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Preguntar si hay una lesión o una reacción reciente → Antes de la ci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visar el precio y lo que incluye el servicio → Antes de la ci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etener el servicio al ver una señal de pausa → Durante la se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escribir lo observable sin nombrar una causa → Durante la se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ntregar el registro con producto y zona → Después de pospon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Acordar la nueva fecha y el cobro → Después de pospon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Anotar qué se dijo y qué aceptó la persona → Después de pospon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momento tiene su propia acción: informarse antes, detener durante y registrar despué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11-r01-oa05-posponer-y-consultar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Clasificar» (2 de 2)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mo es solo una alergia, sigo con el masaje y luego vem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mbrar la causa y continuar es exactamente lo que no corresponde: el spa describe, detiene y orienta; no dictamina ni minimi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-001 – LGS, art. 270; F-014 – A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11-r01-oa05-posponer-y-consultar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5-posponer-y-consultar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 rápida» (2 de 2)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una vez que aceptaste un servicio aunque algo no se veía bien. ¿Qué te faltó decir y qué te habría ayudado a decirlo? Escribe tus tres frases y practícalas en voz alta antes de la próxima ci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5-posponer-y-consultar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Juegos · Memoria para posponer con crite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5-posponer-y-consultar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Juegos · Memoria para posponer con crite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5-posponer-y-consultar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do se pospone un servicio de bienesta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uando hay una señal observable: piel rota, ampolla, quemadura reciente, zona roja o caliente, fiebre, malestar o una reacción a un producto. No hace falta nombrar la cau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5-posponer-y-consultar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les son los tres movimientos del guio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Motivo observable («veo una zona roja»), límite del papel («no te voy a decir qué es») y ruta («te doy tu registro y te oriento sobre a quién acudir»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5-posponer-y-consultar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no se dice al pospone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 se nombra una enfermedad, no se promete un resultado y no se minimiza con «no es nada» o «a mí me pasó y seguí». Tampoco se pide un descargo para continu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5-posponer-y-consultar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datos lleva el registr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Fecha y hora, producto y lote, zona tratada, tiempo, sensación y evolución, y el nombre de quien atendió. Con eso la siguiente consulta empieza con hech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5-posponer-y-consultar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2 de 2)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2 de 7)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3 de 7)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4 de 7)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5 de 7)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6 de 7)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7 de 7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02271" r:id="rId1"/>
    <p:sldLayoutId id="2482002272" r:id="rId2"/>
    <p:sldLayoutId id="2482002273" r:id="rId3"/>
    <p:sldLayoutId id="248200227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667d999e94fbfd9a52655a7262e07668f0d217476957ac11.jpg"/>
  <Relationship Id="rId3" Type="http://schemas.openxmlformats.org/officeDocument/2006/relationships/hyperlink" Target="https://saludyestetica.lumbre.lat/object/sye-c11-r01-oa05-posponer-y-consultar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flujo2.jpg"/>
  <Relationship Id="rId3" Type="http://schemas.openxmlformats.org/officeDocument/2006/relationships/hyperlink" Target="https://saludyestetica.lumbre.lat/object/sye-c11-r01-oa05-posponer-y-consultar" TargetMode="External"/>
  <Relationship Id="rId4" Type="http://schemas.openxmlformats.org/officeDocument/2006/relationships/hyperlink" Target="https://saludyestetica.lumbre.lat/object/sye-c11-r01-oa05-posponer-y-consultar" TargetMode="External"/>
  <Relationship Id="rId5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matriz5.jpg"/>
  <Relationship Id="rId3" Type="http://schemas.openxmlformats.org/officeDocument/2006/relationships/hyperlink" Target="https://saludyestetica.lumbre.lat/object/sye-c11-r01-oa05-posponer-y-consultar" TargetMode="External"/>
  <Relationship Id="rId4" Type="http://schemas.openxmlformats.org/officeDocument/2006/relationships/hyperlink" Target="https://saludyestetica.lumbre.lat/object/sye-c11-r01-oa05-posponer-y-consultar" TargetMode="External"/>
  <Relationship Id="rId5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checklist6.jpg"/>
  <Relationship Id="rId3" Type="http://schemas.openxmlformats.org/officeDocument/2006/relationships/hyperlink" Target="https://saludyestetica.lumbre.lat/object/sye-c11-r01-oa05-posponer-y-consultar" TargetMode="External"/>
  <Relationship Id="rId4" Type="http://schemas.openxmlformats.org/officeDocument/2006/relationships/hyperlink" Target="https://saludyestetica.lumbre.lat/object/sye-c11-r01-oa05-posponer-y-consultar" TargetMode="External"/>
  <Relationship Id="rId5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hyperlink" Target="https://saludyestetica.lumbre.lat/object/sye-c11-r01-oa05-posponer-y-consultar" TargetMode="External"/>
  <Relationship Id="rId4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5-posponer-y-consultar" TargetMode="External"/>
  <Relationship Id="rId3" Type="http://schemas.openxmlformats.org/officeDocument/2006/relationships/notesSlide" Target="../notesSlides/notesSlide7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spon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usc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rientación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vici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ienesta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alud y Estétic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c11-r01-oa05-posponer-y-consultar"/>
              </a:rPr>
              <a:t><![CDATA[Ver el OA en saludyeste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señales observables que hacen posponer un servicio de bienestar, aplicar un guion de tres movimientos para decirlo sin nombrar una causa y registrar la información que permite buscar orient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sobre el límite del servicio de bienestar: señales que piden una pausa, frases que no se deben decir, un guion para posponer sin culpa, la ruta de orientación y el registro que hace útil la siguiente consult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Salud y Estéti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osponer · orientación · seguridad · consentimiento · registr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do posponer y buscar orientación: el límite del servicio de bienest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7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o y alca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 que usan o van a usar servicios de bienestar, y personal que los opera. No requiere formación previa. Material informativo: no diagnostica, no indica tratamientos y no sustituye la valoración de un profesional de la salud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, nombres inventados. Narda llega a su cita de envoltura corporal con una zona roja, caliente y algo hinchada en la pierna; apareció dos días antes y no sabe qué es. La terapeuta la ve, duda y dice: «si quieres, le doy rápido». Narda no quiere perder el pago ni el lugar en la agend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do posponer y buscar orientación: el límite del servicio de bienest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 de las dos sabe si el servicio puede hacerse, y ninguna necesita saberlo para decidir. Esta lección no va a nombrar lo que Narda tiene: eso no se resuelve desde un texto ni desde una camill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33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 da lo que sí falta: señales observables para posponer, un guion de tres frases para decirlo sin culpa, una ruta de orientación y un registro para que la siguiente conversación empiece con dato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sponer no es rechazar: es cambiar el orde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poner un servicio significa no realizarlo hoy y dejar constancia de por qué. No es un rechazo a la persona ni una opinión sobre su cuerpo: es una decisión sobre el momento. Un masaje, una envoltura o una limpieza facial pueden esperar unos días; una piel alterada, una quemadura reciente o una reacción activa no mejoran por insistir. El servicio de bienestar no pierde valor cuando se reprograma; pierde valor cuando se hace sobre una piel que no está en condiciones. La pregunta útil no es «¿aguanta?», sino «¿qué cambia si esperamos?»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sponer no es rechazar: es cambiar el orde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ecisión se toma con lo que se ve y se siente, no con un nombre. Si la zona está roja, caliente, hinchada, duele o supura, no hace falta saber qué es para saber que hoy no se trabaja ahí. Esa es la diferencia entre posponer y emitir un juicio clínico: posponer describe lo observable y cambia el plan; nombrar una causa se sale del papel del establecimiento. Cualquier persona puede decir «hoy no»; para decir «esto es tal cosa» hace falta un profesional de la salud con la formación que correspond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ñales observables que piden una pausa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señales que no necesitan interpretación: piel rota, cortes, ampollas, quemadura solar reciente, descamación, un sarpullido que apareció hoy, una zona roja que se extiende o que está caliente al tacto. También cuentan la fiebre, el malestar general, el dolor intenso y cualquier reacción a un producto de una sesión anterior. Si la persona llegó con una lesión abierta, el producto y el masaje se posponen: no se cubre con aceite ni se prueba «a ver si aguanta». La regla es simple: si la barrera está rota, el producto esper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ñales observables que piden una pausa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tiqueta de los cosméticos ya marca un límite: algunos piden suspender su uso si aparecen signos de irritación o salpullido (F-004 – NOM-141-SSA1/SCFI-2012, cl. 5.3.7.10; consultado 2026-10-25). Ese criterio se aplica también al servicio: si la piel reaccionó, no se repite el producto ni se cambia por otro «más suave» sin información. Y si la zona está roja, hinchada y caliente, o el malestar es general, la orientación es buscar atención médica, no continuar (F-014 – AAD, señal de atención inmediata; consultado 2026-10-25)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ñales observables que piden una pausa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7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es y qué no es esta lec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 una guía para decidir cuándo un servicio de bienestar se pospone y cómo orientar sin nombrar una causa. No identifica enfermedades, no interpreta síntomas, no indica tratamientos y no sustituye la valoración de un profesional de la salu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ñales observables que piden una pausa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7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764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764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descargo firmado no convierte en seguro un servicio que no correspond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621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piel está alterada o hay una señal que pide pausa, el documento no cambia el hecho. El establecimiento puede negarse a realizar el servicio y ofrecer una nueva fecha; la firma no sustituye la información ni la valoració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ñales observables que piden una pausa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7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frase que ordena la conversa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Hoy no voy a trabajar esa zona; no te voy a decir qué es, pero te doy tu registro y te oriento sobre a quién acudir». Clara, breve y sin juici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no se hace al posponer: nombrar, prometer, minimiz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poner no autoriza a explicar la causa. Frases como «es una alergia», «es una infección» o «es del hígado» suenan a orientación y en realidad son un juicio sin datos. Tampoco se promete un resultado: «con esta crema se te quita» o «en dos sesiones se te pasa» convierten el spa en consultorio y al cosmético en medicamento, algo que la ley no permite atribuir a un producto de belleza (F-001 – LGS, art. 270; consultado 2026-10-25). La persona no necesita una explicación médica para aceptar la pausa; necesita saber qué se hará en su luga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no se hace al posponer: nombrar, prometer, minimiz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imizar es la otra cara del problema: «no es nada», «a mí me pasó y seguí», «te aguantas y terminamos». Ninguna de esas frases cambia el hecho de que la piel está alterada. El establecimiento puede decir con claridad qué servicio no va a realizar y por qué, ofrecer una nueva fecha y entregar la información del producto. Lo que no puede es usar la confianza de la persona para que acepte un acto que hoy no corresponde. Un acto médico o quirúrgico, además, no se improvisa en una cabina: exige profesional con cédula y, cuando aplica, unidad con licencia (F-027 – LGS, arts. 83 y 272 Bis; consultado 2026-10-25)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no se hace al posponer: nombrar, prometer, minimizar]]></a:t>
            </a:r>
          </a:p>
        </p:txBody>
      </p:sp>
      <p:pic>
        <p:nvPicPr>
          <p:cNvPr id="3" name="" descr="Cuatro pasos para posponer con criterio">
            <a:hlinkClick r:id="rId3" tooltip="Cuatro pasos para posponer con criterio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457325" y="1257300"/>
            <a:ext cx="62198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 la señal observable al registro, sin nombrar una caus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11-r01-oa05-posponer-y-consultar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movimientos: motivo, límite y rut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imer movimiento es el motivo observable: «veo una zona roja y caliente en tu pierna» o «me dices que te arde desde ayer». Se describe lo que se ve y lo que la persona reporta, sin adjetivos que nombren una enfermedad. El segundo es el límite del papel: «no te voy a decir qué es; eso lo valora un profesional de la salud». El tercero es la ruta: «te doy tu registro con el producto y la zona, y si quieres te ayudo a llamar». Tres frases, ningún juicio. Ensáyalo en voz alta antes de usarlo; la claridad se not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movimientos: motivo, límite y rut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guion sirve para las dos partes. A la persona le devuelve el control: sabe qué pasa con su cita, su pago y su información. Al establecimiento lo protege de hacer un servicio fuera de su alcance y de prometer lo que no puede. No hace falta un discurso largo ni una disculpa interminable: hace falta decir qué no se hará, por qué se observa y cuál es el siguiente paso. Si la persona insiste, la respuesta se mantiene igual y se ofrece la reprogramación; la insistencia no convierte el riesgo en consentimient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movimientos: motivo, límite y ru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ones que llevan a posponer y la respuesta que corresponde. La última columna marca el límite del servicio, no un consejo clínic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7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57525"/>
        </p:xfrm>
        <a:graphic>
          <a:graphicData uri="http://schemas.openxmlformats.org/drawingml/2006/table">
            <a:tbl>
              <a:tblPr firstRow="1" bandRow="1"/>
              <a:tblGrid>
                <a:gridCol w="2390775"/>
                <a:gridCol w="2781300"/>
                <a:gridCol w="29432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eci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Zona roja, caliente o hinch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Hoy no voy a trabajar esa zona»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sponer y orientar a valoración médic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madura solar o piel que se desca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Tu piel necesita estar íntegra para este servicio»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agendar cuando la piel esté en condiciones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erida, corte o ampolla abier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No puedo aplicar producto sobre una lesión abierta»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brir si corresponde y posponer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7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90825"/>
        </p:xfrm>
        <a:graphic>
          <a:graphicData uri="http://schemas.openxmlformats.org/drawingml/2006/table">
            <a:tbl>
              <a:tblPr firstRow="1" bandRow="1"/>
              <a:tblGrid>
                <a:gridCol w="2390775"/>
                <a:gridCol w="2781300"/>
                <a:gridCol w="29432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eci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ebre o malestar gene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Hoy no es un buen día para este servicio»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sponer y sugerir atención médic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acción a un producto de la sesión anteri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No vamos a repetir ese producto»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ar, orientar y revisar el producto con la person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sisten y ofrecen firmar un descar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El descargo no cambia el riesgo de hoy»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tener la pausa y ofrecer otra fech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uta de orientación y los datos que la hacen útil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uta no es una receta: es una lista de opciones. Para una reacción local que no cede, una zona que se extiende o una lesión abierta, la opción es un profesional de la salud; si hay dificultad para respirar o hinchazón de cara o labios, la atención es inmediata. Para una duda sobre el servicio, el cobro o la información del producto, la ruta es la autoridad de protección al consumidor. El establecimiento puede orientar sobre a quién acudir, pero no elegir el tratamiento ni decir qué medicamento usa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uta de orientación y los datos que la hacen útil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datos que hacen útil la consulta son concretos: fecha y hora, producto y lote, zona tratada, tiempo de exposición, sensación y evolución, y el nombre de quien atendió. Si se toman fotos, se hacen con consentimiento y se guardan como dato personal; la información de salud es sensible y su manejo exige cuidado (F-021 – LFPDPPP, arts. 5 y 8; consultado 2026-10-25). Entregar ese registro a la persona no es un trámite: es lo que permite que la siguiente conversación empiece con hechos y no con recuerdo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uta de orientación y los datos que la hacen útil]]></a:t>
            </a:r>
          </a:p>
        </p:txBody>
      </p:sp>
      <p:pic>
        <p:nvPicPr>
          <p:cNvPr id="3" name="" descr="Tres respuestas posibles ante una señal">
            <a:hlinkClick r:id="rId3" tooltip="Tres respuestas posibles ante una señal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533525" y="1257300"/>
            <a:ext cx="60674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todo se pospone igual: cambia la urgencia y el destin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11-r01-oa05-posponer-y-consultar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o, cobro y próxima cit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ervicio no prestado no se cobra, y uno prestado a medias se ajusta a lo acordado. Si el establecimiento decide posponer, debe decir con claridad qué pasa con el anticipo, la fecha y el paquete contratado. La información y el precio deben ser visibles antes de contratar, y los servicios adicionales solo se cobran con aceptación expresa (F-019 – LFPC, arts. 7 Bis y 10; consultado 2026-10-25). El usuario tiene derecho a información, elección y compensación cuando lo contratado no se cumple (F-020 – PROFECO; consultado 2026-10-25)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o, cobro y próxima cit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gistro interno cierra el caso: qué se observó, qué se dijo, qué se ofreció y qué aceptó la persona. Ese registro no es un expediente clínico ni sustituye la valoración de un profesional; es la memoria del servicio. Si el establecimiento repite el patrón —posponer sin explicar, cobrar sin prestar o pedir un descargo para continuar—, la persona puede reclamar. La próxima cita se agenda cuando la piel esté en condiciones y con la información del producto a la mano. Posponer bien también es una forma de cuidar la relació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o, cobro y próxima cita · Procedimiento: posponer, orientar y dejar registro · Paso 1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bserva y pregunta sin nombr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 la zona y pregunta qué siente, desde cuándo y si cambió. Registra color, temperatura, extensión y dolor con palabras observables. No preguntes «¿es alergia?» ni sugieras una causa: eso dirige la respuest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o, cobro y próxima cita · Procedimiento: posponer, orientar y dejar registro · Paso 2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tén antes de aplic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hay una señal de pausa, no apliques producto ni empieces el masaje. Detener a tiempo es más fácil que retirar después. Si ya se aplicó algo, retíralo y anota qué er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o, cobro y próxima cita · Procedimiento: posponer, orientar y dejar registro · Paso 3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 el motivo y el límit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 las tres frases: lo que observas, lo que no te corresponde decir y la ruta que ofreces. No prometas resultados ni minimices la señal. Si la persona insiste, repite la misma respuest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o, cobro y próxima cita · Procedimiento: posponer, orientar y dejar registro · Paso 4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ega los dat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 a la persona el nombre del producto, el lote si existe, la zona, el tiempo y la sensación. Si hubo una reacción, conserva el envase o una foto de la etiqueta. No entregues información de otras persona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o, cobro y próxima cita · Procedimiento: posponer, orientar y dejar registro · Paso 5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uerda cobro y fech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 qué pasa con el anticipo y el paquete, y ofrece una nueva fecha. Un servicio no prestado no se cobra; uno parcial se ajusta a lo acordado. Deja el acuerdo por escrito en la confirmació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o, cobro y próxima cita · Procedimiento: posponer, orientar y dejar registro · Paso 6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a y revis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 qué se observó, qué se dijo, qué se ofreció y qué aceptó la persona. Revisa si el caso se repite o si hay un producto involucrado. Guarda el registro en un lugar accesible para la próxima cit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o, cobro y próxima cita · Caso trabajado: la envoltura que se pospuso (caso ficticio) · Paso 1 de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hech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, nombres inventados, sin datos de personas reales. Narda llega a su cita con una zona roja, caliente y algo hinchada en la pierna. La terapeuta iba a empezar la envoltura; al ver la zona, se detiene y pregunta desde cuándo está así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o, cobro y próxima cita · Caso trabajado: la envoltura que se pospuso (caso ficticio) · Paso 2 de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decis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erapeuta no nombra la causa. Dice: «veo la zona roja y caliente; hoy no voy a trabajar aquí». Le explica que la valoración corresponde a un profesional de la salud, le entrega el registro con la zona y la fecha, y le ofrece reagendar sin costo. Narda acepta y pide el nombre del producto que se iba a usa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o, cobro y próxima cita · Caso trabajado: la envoltura que se pospuso (caso ficticio) · Paso 3 de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pué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rda acude a valoración con el registro en la mano. El spa anota el caso, revisa su guion de posposición y confirma que el anticipo queda aplicado a la nueva fecha. La terapeuta no prometió un resultado ni dijo qué era: describió lo que veía, detuvo el servicio y dejó una ruta clar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o, cobro y próxima cita]]></a:t>
            </a:r>
          </a:p>
        </p:txBody>
      </p:sp>
      <p:pic>
        <p:nvPicPr>
          <p:cNvPr id="3" name="" descr="Checklist para posponer sin salir del papel">
            <a:hlinkClick r:id="rId3" tooltip="Checklist para posponer sin salir del papel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24100" y="1257300"/>
            <a:ext cx="44958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is comprobaciones antes de decir «hoy no»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11-r01-oa05-posponer-y-consultar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 «es solo una alergia». Suena a orientación, pero es un juicio sin datos. Nombra una causa y se sale del papel del establecimiento; además puede llevar a la persona a no buscar valor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ar «a ver si aguanta». Aplicar producto sobre una piel alterada para comprobar la reacción convierte a la persona en experimento. La señal ya está: no hace falta provocar má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r el servicio que no se prestó. La pausa no es un servicio realizado. El anticipo se aplica a la nueva fecha o se devuelve según lo acordado y lo anunci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 un descargo para continuar. La firma no cambia el estado de la piel ni traslada el riesgo a la persona. El establecimiento puede negarse a realizar el servicio y ofrecer otra fech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zona está roja, caliente, hinchada o duele, no se trabaja ahí: se pospone y se orien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hay una herida abierta, ampolla o quemadura reciente, no se aplica producto ni se insis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hay fiebre o malestar general, el servicio se pospone y se sugiere atención médic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persona insiste, la respuesta se mantiene y se ofrece reprogramación; la insistencia no es consentimiento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servicio no se prestó, no se cobra; si fue parcial, se ajusta a lo acordado (F-019 – LFPC, arts. 7 Bis y 10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6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hay dificultad para respirar o hinchazón de cara o labios, la atención es inmediata y el servicio termin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7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y escalami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én el servicio y busca orientación si la zona roja se extiende, si el dolor aumenta, si aparece supuración o si la persona tiene fiebre o malestar general. Busca atención médica inmediata si hay dificultad para respirar, hinchazón de labios, párpados o cara, o una reacción que empeora rápi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190875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nombres la causa ni prometas un resultado: describe lo que observas, el tiempo y el producto que se aplicó. Entrega a la persona el registro con producto, lote, zona y sensación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7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6478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6478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establecimiento no puede dar esa información o cobra un servicio no prestado, la persona puede acudir a la autoridad de protección al consumidor (F-020 – PROFECO, derechos básicos; consultado 2026-10-25). Esta lección no sustituye la valoración de un profesional de la salu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ersona llega con una zona roja, caliente y algo hinchada, y pide que el servicio se haga de todos modos. ¿Qué correspond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ntinuar, porque ella asume el riesg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cirle qué tiene y recomendarle una crem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osponer el servicio, describir lo observable y orientarla a valoració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plicar el producto solo en otra zona sin decírselo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ignifica posponer sin nombrar una caus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cir «es una alergia» para que la persona entien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scribir lo observable y derivar la valoración sin ponerle nombr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67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Guardar silencio y cancelar la cita sin explicació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48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comendar un producto de la casa para que se le quite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escargo firmado permite realizar el servicio aunque haya una señal que pida paus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poner un servicio es una forma de rechazar a la perso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término con lo que significa al posponer un servic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Motivo observabl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ímite del pape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uta de orientaci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egistr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42862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o que el establecimiento no puede afirmar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 quién acudir y con qué dat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roducto, zona, tiempo y sens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o que se ve y se siente, sin nombre clínico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piel está alterada, el servicio se ___. Para decidir no hace falta nombrar la causa: basta con describir lo ___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cción según el momento en que correspo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ntes de la cit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urante la ses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spués de pospone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reguntar si hay una lesión o una reacción recient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visar el precio y lo que incluye el servici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etener el servicio al ver una señal de pausa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escribir lo observable sin nombrar una caus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ntregar el registro con producto y zon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Acordar la nueva fecha y el cob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Anotar qué se dijo y qué aceptó la person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la línea que no corresponde a una posposición bien hech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o una zona roja y caliente; hoy no voy a trabajar ahí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o te voy a decir qué es: eso lo valora un profesional de la salud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o es solo una alergia, sigo con el masaje y luego vemo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Te doy tu registro con el producto, la zona y la fech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438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Ofrezco reagendar sin costo y dejo el acuerdo por escrito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c11-r01-oa05-posponer-y-consu-ex0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c11-r01-oa05-posponer-y-consu-ex0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c11-r01-oa05-posponer-y-consu-ex0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c11-r01-oa05-posponer-y-consu-ex0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sye-c11-r01-oa05-posponer-y-consu-ex0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sye-c11-r01-oa05-posponer-y-consu-ex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sye-c11-r01-oa05-posponer-y-consu-ex0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sye-c11-r01-oa05-posponer-y-consu-ex0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Puedes reconocer una señal de pausa, decir «hoy no» con un motivo observable, orientar sin nombrar una causa y dejar un registro úti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a tabla de situaciones y al guion de tres movimientos; después escribe las tres frases que usarías en una cita con una zona alterada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una vez que aceptaste un servicio aunque algo no se veía bien. ¿Qué te faltó decir y qué te habría ayudado a decirlo? Escribe tus tres frases y practícalas en voz alta antes de la próxima ci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para posponer con criter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7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76600"/>
        </p:xfrm>
        <a:graphic>
          <a:graphicData uri="http://schemas.openxmlformats.org/drawingml/2006/table">
            <a:tbl>
              <a:tblPr firstRow="1" bandRow="1"/>
              <a:tblGrid>
                <a:gridCol w="3009900"/>
                <a:gridCol w="51054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spon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mbiar el momento, no rechazar a la perso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tivo observ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jo, caliente, hinchado, duele, sup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ímite del pape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nombrar la causa ni prometer un resul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u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fesional de la salud o autoridad del consumi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ducto, lote, zona, tiempo y sens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car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sustituye la información ni la valor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para posponer con criterio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c11-r01-oa05-posponer-y-consultar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r «hoy no» · Tarjeta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 se pospone un servicio de bienestar?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r «hoy no» · Tarjeta 1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hay una señal observable: piel rota, ampolla, quemadura reciente, zona roja o caliente, fiebre, malestar o una reacción a un producto. No hace falta nombrar la causa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r «hoy no» · Tarjeta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es son los tres movimientos del guion?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r «hoy no» · Tarjeta 2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tivo observable («veo una zona roja»), límite del papel («no te voy a decir qué es») y ruta («te doy tu registro y te oriento sobre a quién acudir»)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r «hoy no» · Tarjeta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no se dice al posponer?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r «hoy no» · Tarjeta 3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nombra una enfermedad, no se promete un resultado y no se minimiza con «no es nada» o «a mí me pasó y seguí». Tampoco se pide un descargo para continuar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r «hoy no» · Tarjeta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atos lleva el registro?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r «hoy no» · Tarjeta 4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 y hora, producto y lote, zona tratada, tiempo, sensación y evolución, y el nombre de quien atendió. Con eso la siguiente consulta empieza con hechos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poner un servicio es una decisión de cuidado, no un rechazo. Se sostiene en señales observables —piel roja, caliente, rota, ampollas, quemadura reciente, fiebre o una reacción a un producto— y se comunica con tres movimientos: motivo, límite y ruta. No hace falta nombrar la causa ni prometer un resultado; hace falta decir qué no se hará, por qué se observa y a quién acudir. Entrega el registro con producto, lote, zona, tiempo y sensación, y acuerda por escrito la nueva fecha y el cobro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siguiente: escribe tus tres frases y úsalas en la próxima cita en la que algo no se vea bien; después pasa a la lección 6, donde aprenderás a evaluar un spa y su servicio con criterios verificables. Las obligaciones citadas son federales o de práctica según la fuente; los requisitos de apertura y sanitarios dependen de su municipio o entidad federativa: verifíquelos con la autoridad. Nada de este curso sustituye la valoración de un profesional de la salud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 consultada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01 · Ley General de Salud, arts. 269 y 270: definición de cosmético y prohibición de atribuir acciones de medicamento · consulta: 2026-10-25 · alcance: Federal, sanitario. Se cita para el límite de las promesas del cosmético; no se indican dosis ni tratamientos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04 · NOM-141-SSA1/SCFI-2012, etiquetado de cosméticos preenvasados: leyendas precautorias (5.3.7.10) · https://dof.gob.mx/nota_detalle_popup.php?codigo=5269348 · consulta: 2026-10-25 · alcance: Federal, etiquetado. Se cita la advertencia de suspender el uso ante irritación o salpullido; no fija tiempos ni concentraciones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14 · AAD y CDC, señales de infección: piel roja, hinchada y caliente, y uña que requiere prueba · https://www.aad.org/public/diseases/a-z/cellulitis-overview · consulta: 2026-10-25 · alcance: Internacional, referencia dermatológica. Se cita la señal de atención médica inmediata; la lección no nombra ni confirma la condición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19 · Ley Federal de Protección al Consumidor, arts. 7 Bis y 10: precio total y cargos sin consentimiento · consulta: 2026-10-25 · alcance: Federal, relaciones de consumo. Se cita para el cobro de servicios no prestados o adicionales; no se publican montos de multas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20 · PROFECO, Derechos Básicos de las Personas Consumidoras · https://www.gob.mx/profeco/documentos/derechos-basicos-del-consumidor?state=published · consulta: 2026-10-25 · alcance: Federal, protección al consumidor. Divulgación oficial de derechos; no sustituye la asesoría de la autoridad en un caso concreto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21 · Ley Federal de Protección de Datos Personales en Posesión de los Particulares, nueva ley DOF 20-03-2025, arts. 5 y 8: datos sensibles y consentimiento · https://www.ordenjuridico.gob.mx/Documentos/Federal/html/wo125102.html · consulta: 2026-10-25 · alcance: Federal, protección de datos. Se cita para el manejo de información de salud y fotos; no se detallan procedimientos internos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5-posponer-y-consultar"/>
              </a:rPr>
              <a:t><![CDATA[Cuándo posponer y buscar orientación: el límite del servicio de bien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3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27 · Ley General de Salud, arts. 83 y 272 Bis: cédula profesional y actos médicos especializados · consulta: 2026-10-25 · alcance: Federal, ejercicio profesional. Se cita para separar el servicio de bienestar del acto médico; no se describen procedimient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 de revisión: Revisión editorial, 2026-10-25. Revisión por profesional sanitario: no realizada, pendient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2026-10-26T03:39:58Z</dcterms:created>
  <dcterms:modified xsi:type="dcterms:W3CDTF">2026-10-26T03:39:58Z</dcterms:modified>
  <dc:title>Cuándo posponer y buscar orientación: el límite del servicio de bienestar</dc:title>
  <dc:description>Presentación editable del OA «Cuándo posponer y buscar orientación: el límite del servicio de bienestar». Enlace: https://saludyestetica.lumbre.lat/object/sye-c11-r01-oa05-posponer-y-consultar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