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Salud y Esté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3-comodidad-y-accesibilidad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odidad, ambiente y accesibilidad: un servicio que se adapta al cuerpo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odidad, ambiente y accesibilidad: un servicio que se adapta al cuerpo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modidad, ambiente y accesibilidad: un servicio que se adapta al cuerpo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comodidad es una condición del servicio, no un extra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er el ambiente en los primeros cinco minutos» (2 de 4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er el ambiente en los primeros cinco minutos» (3 de 4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eer el ambiente en los primeros cinco minutos» (4 de 4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Higiene visible: qué se puede comprobar y qué no» (2 de 3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Higiene visible: qué se puede comprobar y qué no» (3 de 3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1-flujo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De la reserva a la camilla: cinco ajustes de comod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reguntar antes, comprobar al llegar y ajustar sin esperar al fin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cesibilidad: no es sólo una rampa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ajustes de la sesión: temperatura, apoyo, luz, sonido y aroma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2-matriz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Cinco barreras frecuentes y su ajus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barrera se resuelve antes de la sesión; después cuesta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guion de la reserva: cinco preguntas y tres comprobaciones» (2 de 3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guion de la reserva: cinco preguntas y tres comprobaciones» (3 de 3)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eservar, comprobar y ajustar un servicio cómo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6: Llama y pregunta por el recorri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egunta si hay escaleras, ascensor, en qué planta está la sala y dónde está el baño. Pide que describan el camino desde la puerta hasta la camilla. Anota las respuestas y repítelas al reservar. Una pregunta amplia como «¿es accesible?» produce un sí; una pregunta por cada tramo produce inform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eservar, comprobar y ajustar un servicio cómo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6: Pregunta por los senti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emperatura, luz, música, aroma y productos sin fragancia. Pregunta si se pueden ajustar y quién decide el cambio. No hace falta explicar por qué te importa: basta saber si el lugar puede responder. Si la respuesta es «así trabajamos siempre», ya sabes qué espe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eservar, comprobar y ajustar un servicio cómo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6: Pide el ajuste antes de pag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onfirma por mensaje o correo lo que se acordó: sala en planta baja, baño en la misma planta, difusor apagado, manta extra, acompañante. Guarda la respuesta. Ese mensaje sirve para comparar lo ofrecido con lo recibido y para reclamar si algo no se cump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eservar, comprobar y ajustar un servicio cómo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6: Recorre el lugar a tu lleg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dica cinco minutos a caminar el trayecto, entrar a la sala, abrir la puerta del baño y comprobar la altura de la camilla. Lleva tu bastón, tu silla o tu acompañante si los usas. Si el espacio no coincide con lo que te dijeron, habla antes de pagar o de acosta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eservar, comprobar y ajustar un servicio cómo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6: Acuerda la señal de paus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ige una palabra o un gesto que detenga la sesión y confirma que se entendió. Pide que la manta, el agua y el baño estén a la vista o al alcance. La pausa no necesita justificación y no debería tener costo adicional si estaba prevista en el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Procedimiento: reservar, comprobar y ajustar un servicio cómo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6: Evalúa al salir y deci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nota qué se pudo ajustar y qué no, cómo te sentiste y qué faltó. Si el lugar prometió algo que no cumplió, pide la corrección con el mensaje en la mano; si no hay respuesta, acude a la autoridad de consumo (F-020). Si el problema fue de acceso o trato, esa información vale para tu próxima reser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ucía pregunta antes de subir (caso fictici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3: La primera reser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, con nombre y detalles inventados. En la primera visita, Lucía preguntó «¿tienen acceso?» y recibió un sí. Al llegar encontró una escalera empinada hasta el segundo piso, el baño arriba y una sala con incienso y aire acondicionado frío. No dijo nada para no incomodar. La sesión transcurrió entre el frío y el cálculo de cómo bajar. Al salir entendió que el problema no fue el masaje, sino no haber preguntado por el recorrido comp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ucía pregunta antes de subir (caso fictici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3: La segunda llam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manas después llamó con cinco preguntas concretas: escaleras y ascensor, planta del baño, ajuste de temperatura y aroma, productos sin fragancia y posibilidad de ir con una amiga. La recepcionista respondió una por una: había una sala en planta baja, el baño estaba en esa misma planta pero era estrecho, podían apagar el difusor y usar aceite sin aroma, y la amiga podía esperar en recepción. Lucía pidió la sala de planta baja y confirmó todo por mensaj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aso trabajado: Lucía pregunta antes de subir (caso ficticio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3: La sesión que sí descansó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l llegar recorrió el camino, comprobó que el piso estaba seco y que la camilla tenía una banqueta para subir. Pidió una manta extra y que bajaran la música. A mitad de la sesión sintió frío en los pies y pidió otra manta; la terapeuta la cubrió sin comentarios. No hubo foto, no hubo aroma y no hubo escaleras. Lucía salió sabiendo que el lugar había respondido a lo que pidió, y con una lista clara de lo que preguntaría en la próxima reser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fig-3-checklist.jp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Antes de empezar, revisa el amb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Seis comprobaciones de cinco minutos que evitan una hora incómo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2 de 3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rrores frecuentes» (3 de 3)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2 de 4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3 de 4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riterios para decidir» (4 de 4)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¿Hay escaleras, ascensor y baño en la misma planta que la sal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egunta por el recorrido completo produce información concreta. «¿Es accesible?» suele recibir un sí que sólo se refiere a la entrada y no resuelve el baño, la sala ni la camil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ccesibilidad incluye llegar, entrar, usar el baño, subir a la camilla y comunicarse; no se agota en una ramp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3-comodidad-y-accesibilidad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ambiente puede ser agradable, pero hay que comprobar temperatura, aire, limpieza y sal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decoración crea una atmósfera, no prueba higiene ni accesibilidad. El ambiente se comprueba con los sentidos y con preguntas: temperatura, aire, ropa de la camilla, baño y sal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señales observables sirven para decidir, no para emitir un certificado de higie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3-comodidad-y-accesibilidad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. La rampa resuelve un tramo. Quedan la puerta, el baño, la sala, la altura de la camilla, la comunicación y la posibilidad de ir con acompañante. La accesibilidad se mide en el recorrido comple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ccesibilidad no se agota en una rampa; incluye cada paso del servi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3-comodidad-y-accesibilidad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í. La comodidad es una condición del servicio y se acuerda antes y durante la sesión. Una petición concreta permite ajustar; aguantar convierte la hora en una prueba de resist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modidad se juega en temperatura, apoyo, luz, sonido y aroma, y todas se pueden ped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3-comodidad-y-accesibilidad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scaleras → ¿Hay ascensor o sala en planta baj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ño → ¿Está en la misma planta y es ampli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oma → ¿Pueden apagar el difusor o usar aceite sin fraganci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ido → ¿Hay una sala más silencios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eratura → ¿Puedo pedir otra manta o ajustar el air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ada barrera tiene una pregunta concreta; la pregunta amplia no la dete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3-comodidad-y-accesibilidad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egunta · comprueba · ajus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comodidad se prepara con preguntas, se verifica con los sentidos al llegar y se ajusta durante la sesión. Lo que no se puede cambiar se descubre antes de pagar, no despué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corrido de la reserva a la camilla tiene tres momentos: preguntar, comprobar y ajus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3-comodidad-y-accesibilidad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Preguntar si hay escaleras y ascensor → Antes de reserv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edir productos sin fragancia → Antes de reserv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correr el camino hasta la sala → Al lleg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mprobar dónde está el baño → Al lleg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edir otra manta → Durante la se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ambiar de posición → Durante la se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Anotar qué se pudo ajustar → Al sal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Pedir el desglose si algo no se cumplió → Al sali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modidad tiene momentos: se prepara, se comprueba, se ajusta y se evalú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3-comodidad-y-accesibilidad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Como la entrada tiene rampa, ya se puede afirmar que todo el local es acces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a rampa resuelve la entrada, no el baño, la sala, la camilla ni la comunicación. La accesibilidad se comprueba en el recorrido completo y se pregunta tramo por tram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ccesibilidad incluye llegar, entrar, usar el baño, subir a la camilla y comunicars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saludyestetica.lumbre.lat/object/sye-c11-r01-oa03-comodidad-y-accesibilidad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ión rápi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Revisión rápida» (2 de 2)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iensa en la última vez que no pediste un ajuste por no incomodar. Escribe qué necesitabas, qué pregunta lo habría detectado y en qué momento podrías haberlo dicho. Después redacta las cinco preguntas que usarás en tu próxima reser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Juegos · Memoria para un servicio que se adap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Juegos · Memoria para un servicio que se adap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reguntar al reservar si usas bastón o silla de rueda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caleras y ascensor hasta la sala y el baño, planta del baño, ancho de puertas, altura de la camilla, posibilidad de acompañante y forma de comunicación. Pregunta tramo por tramo, no «¿es accesible?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mirar en los primeros cinco minutos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l camino (piso seco, sin obstáculos), la sala (temperatura, luz, ruido, olor), la ropa de la camilla, el baño (jabón, papel, bote) y la salida. Son señales para decidir, no una certific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 es la diferencia entre limpiar, desinfectar y esteriliz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impiar retira lo visible; desinfectar elimina muchos microorganismos; esterilizar destruye todas las formas de vida microbiana. El nivel depende del material y del uso (F-015, CDC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r si el aroma de la sala te moles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edir que ventilen o apaguen el difusor; si no se puede, cambiar de sala o no reservar. El aroma es parte del ambiente y se puede ajustar; no hay que aguant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r si el servicio no cumple lo ofreci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edir la corrección con la reserva y el mensaje en la mano; conservar el comprobante. Si no hay respuesta, acudir a la autoridad de consumo (F-020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saludyestetica.lumbre.lat/object/sye-c11-r01-oa03-comodidad-y-accesibilidad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2)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2 de 6)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3 de 6)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4 de 6)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5 de 6)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estado de revisión» (6 de 6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02895" r:id="rId1"/>
    <p:sldLayoutId id="2482002896" r:id="rId2"/>
    <p:sldLayoutId id="2482002897" r:id="rId3"/>
    <p:sldLayoutId id="248200289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f61c1002174adb5073d4f14827442bcd6c89824f4eea40151.jpg"/>
  <Relationship Id="rId3" Type="http://schemas.openxmlformats.org/officeDocument/2006/relationships/hyperlink" Target="https://saludyestetica.lumbre.lat/object/sye-c11-r01-oa03-comodidad-y-accesibilidad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1-flujo2.jpg"/>
  <Relationship Id="rId3" Type="http://schemas.openxmlformats.org/officeDocument/2006/relationships/hyperlink" Target="https://saludyestetica.lumbre.lat/object/sye-c11-r01-oa03-comodidad-y-accesibilidad" TargetMode="External"/>
  <Relationship Id="rId4" Type="http://schemas.openxmlformats.org/officeDocument/2006/relationships/hyperlink" Target="https://saludyestetica.lumbre.lat/object/sye-c11-r01-oa03-comodidad-y-accesibilidad" TargetMode="External"/>
  <Relationship Id="rId5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2-matriz6.jpg"/>
  <Relationship Id="rId3" Type="http://schemas.openxmlformats.org/officeDocument/2006/relationships/hyperlink" Target="https://saludyestetica.lumbre.lat/object/sye-c11-r01-oa03-comodidad-y-accesibilidad" TargetMode="External"/>
  <Relationship Id="rId4" Type="http://schemas.openxmlformats.org/officeDocument/2006/relationships/hyperlink" Target="https://saludyestetica.lumbre.lat/object/sye-c11-r01-oa03-comodidad-y-accesibilidad" TargetMode="External"/>
  <Relationship Id="rId5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fig-3-checklist7.jpg"/>
  <Relationship Id="rId3" Type="http://schemas.openxmlformats.org/officeDocument/2006/relationships/hyperlink" Target="https://saludyestetica.lumbre.lat/object/sye-c11-r01-oa03-comodidad-y-accesibilidad" TargetMode="External"/>
  <Relationship Id="rId4" Type="http://schemas.openxmlformats.org/officeDocument/2006/relationships/hyperlink" Target="https://saludyestetica.lumbre.lat/object/sye-c11-r01-oa03-comodidad-y-accesibilidad" TargetMode="External"/>
  <Relationship Id="rId5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hyperlink" Target="https://saludyestetica.lumbre.lat/object/sye-c11-r01-oa03-comodidad-y-accesibilidad" TargetMode="External"/>
  <Relationship Id="rId4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saludyestetica.lumbre.lat/object/sye-c11-r01-oa03-comodidad-y-accesibilidad" TargetMode="External"/>
  <Relationship Id="rId3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didad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mbien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esibilidad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dapt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erp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alud y Estétic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11-r01-oa03-comodidad-y-accesibilidad"/>
              </a:rPr>
              <a:t><![CDATA[Ver el OA en saludyeste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r las condiciones de comodidad, ambiente y accesibilidad de un servicio de bienestar, preguntar por ellas antes de reservar y pedir ajustes durante la sesión para que el servicio se adapte al cuerpo que lo recib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 lección del curso 11. Enseña a leer el ambiente de un spa, a distinguir lo agradable de lo seguro, a preguntar por la higiene visible y a detectar barreras de accesibilidad antes de pagar. No certifica establecimientos ni sustituye una norma local de accesibili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86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Salud y Estétic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6766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omodidad · accesibilidad · ambiente · higiene-visible · spa · tra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didad, ambiente y accesibilidad: un servicio que se adapta al cuerpo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8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úblico y alc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 que reservan un masaje, un facial o una sesión de spa, y también quien atiende y necesita preparar un espacio cómodo. No requiere conocimientos previos. Material informativo: no certifica establecimientos, no evalúa higiene con criterios sanitarios y no sustituye una valoración profesional de la salud ni una norma local de accesibilid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didad, ambiente y accesibilidad: un servicio que se adapta al cuerpo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. Lucía, treinta y cuatro años, nombre inventado, usa un bastón para caminar distancias largas. Quiere regalarse un masaje relajante y llama al spa de su colonia. Pregunta: «¿tienen acceso?». La recepcionista responde: «sí, claro, tenemos acceso». Lucía reserva para el sábado. Al llegar encuentra una escalera empinada hasta el segundo piso, sin ascensor, y descubre que el baño también está arriba. Sube despacio, apoyada en el pasamanos, y llega a la sala con la respiración agitad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didad, ambiente y accesibilidad: un servicio que se adapta al cuerpo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abitación huele a incienso, el aire acondicionado está muy frío y la camilla es alta. Lucía no dice nada: no quiere parecer difícil. Durante la sesión está pendiente de no resbalar al bajar, del frío en los pies y de las ganas de ir al baño. Al salir paga, da las gracias y se va con la sensación de haber pagado por una hora que no descansó. No fue un mal masaje: fue un servicio que no estaba preparado para su cuerp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odidad, ambiente y accesibilidad: un servicio que se adapta al cuerpo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trata de las condiciones que hacen posible el descanso —temperatura, apoyo, luz, sonido, aroma, acceso, baño— y de cómo preguntarlas antes de pagar y ajustarlas antes de que la incomodidad gane la sesió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odidad es una condición del servicio, no un extr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modidad no es un adorno del servicio: es la condición que permite recibirlo. Si la sala está fría, si la camilla queda demasiado alta, si la luz da en los ojos o si el baño está en otra planta, el cuerpo pasa la hora pendiente de esas molestias y no del descanso. Un servicio que se adapta empieza por reconocer que el cuerpo de quien lo recibe tiene necesidades concretas: temperatura, apoyo, silencio, aire y una salida clara. Cuando el establecimiento trata esos factores como decoración, confunde lo agradable con lo usabl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comodidad es una condición del servicio, no un extr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modidad también es personal y cambia. Lo que para una persona es una música suave, para otra es un ruido que no deja descansar; lo que para una es una sala cálida, para otra es un encierro. No existe un estándar único que resuelva todos los cuerpos, y por eso el servicio necesita preguntar y ajustar. Cada establecimiento decide su punto de partida —temperatura, luz, aroma, música—, pero puede y debe explicar qué se puede cambiar y cómo se pide. La pregunta «¿esto se puede ajustar?» debería tener siempre una respuesta concret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l ambiente en los primeros cinco minuto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imeros cinco minutos dentro de un local dicen mucho, aunque no lo digan todo. Conviene mirar el camino que se va a recorrer: piso seco, sin cables ni cajas, con espacio para pasar. Después, la sala: temperatura, luz, ruido, aire y olor. La ropa de la camilla debe verse limpia y extendida; el baño, con jabón, papel y un bote con tapa. Son señales observables, no una prueba de lo que ocurre detrás de la puerta. Sirven para decidir si el lugar está preparado para recibir a alguien, no para emitir un certificado de higie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l ambiente en los primeros cinco minuto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mbiente «agradable» no es lo mismo que un ambiente seguro. Las velas, el incienso, la luz tenue y la música alta pueden crear una atmósfera, pero también tapar un olor a humedad, esconder una esquina sucia o impedir que se escuche una petición. Un aroma intenso, además, puede ser un obstáculo para quien lo tolera mal. Si al entrar el olor molesta, no hay que aguantar: se pide ventilar, apagar el difusor o cambiar de sala. Y si el lugar no sabe explicar cómo limpia, esa falta de información también cuenta al decidi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l ambiente en los primeros cinco minuto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8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ción introductoria y de carácter informativo sobre comodidad, ambiente y accesibilidad en servicios de bienestar. No certifica establecimientos, no evalúa su higiene con criterios sanitarios y no sustituye una norma local de accesibilidad ni una valoración profesional de la salud. Los nombres y las situaciones de los casos son ficticio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er el ambiente en los primeros cinco minuto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8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876550"/>
            <a:ext cx="8115300" cy="1495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2876550"/>
            <a:ext cx="38100" cy="1495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gradable no es sinónimo de segur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velas, el incienso y la música suave no prueban que un lugar sea limpio, cómodo o accesible. El ambiente se mira, se pregunta y se comprueba; si algo no se puede ajustar, se decide antes de pagar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9527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siempre se puede hace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85800" y="335280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Esto se puede ajustar?» sirve para la temperatura, la luz, el aroma, la altura de la camilla y el acceso. Una respuesta concreta indica un servicio preparado; una evasiva también inform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igiene visible: qué se puede comprobar y qué n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higiene tiene una jerarquía que ayuda a preguntar sin tecnicismos: primero se limpia —se retira lo visible—, después se desinfecta y, cuando el material lo exige, se esteriliza (F-015, CDC; consultado 2026-10-25)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533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 servicio de relajación, lo que más se puede comprobar es lo cotidiano: que la ropa de la camilla se cambie entre personas, que quien atiende se lave las manos, que los utensilios salgan de un recipiente limpio y que las superficies estén seca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igiene visible: qué se puede comprobar y qué n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se ve —el proceso completo— se pregunta con frases directas: «¿qué cambian entre una persona y otra?», «¿cómo limpian la camilla?», «¿dónde guardan lo que ya usaron?»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 límite que conviene decir con claridad. La NOM-045-SSA2-2005, que define desinfección y antisepsia, obliga a las instituciones que prestan servicios médicos; un spa de relajación que no da atención médica queda fuera de su campo de aplicación (F-018; consultado 2026-10-25)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igiene visible: qué se puede comprobar y qué n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uía de autoverificación de COFEPRIS está dirigida a establecimientos de atención médica con fines estéticos sin cirugía, no a cualquier spa (F-008; consultado 2026-10-25). Esta lección no certifica ni descalifica establecimientos: enseña qué observar, qué preguntar y cuándo esa respuesta no alcanz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obligación de un servicio concreto depende de lo que ofrece y de su gir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Higiene visible: qué se puede comprobar y qué no]]></a:t>
            </a:r>
          </a:p>
        </p:txBody>
      </p:sp>
      <p:pic>
        <p:nvPicPr>
          <p:cNvPr id="3" name="" descr="De la reserva a la camilla: cinco ajustes de comodidad">
            <a:hlinkClick r:id="rId3" tooltip="De la reserva a la camilla: cinco ajustes de comodidad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1457325" y="1257300"/>
            <a:ext cx="621982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r antes, comprobar al llegar y ajustar sin esperar al final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11-r01-oa03-comodidad-y-accesibilidad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esibilidad: no es sólo una ramp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ccesibilidad no se agota en una rampa. Incluye llegar hasta la puerta, subir o evitar escaleras, entrar a la sala, usar el baño, subir a la camilla, entender las instrucciones y poder comunicar una necesidad. Una persona con bastón, con silla de ruedas, con baja visión, con audífono o con sensibilidad al ruido puede necesitar cosas distintas. Por eso la pregunta «¿es accesible?» recibe casi siempre un sí que no informa. Es mejor preguntar por cada tramo: «¿hay escaleras hasta la sala y hasta el baño?», «¿cabe mi bastón o mi acompañante?», «¿cómo me avisan si no escucho?»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esibilidad: no es sólo una ramp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curso no verificó una norma federal de accesibilidad específica para spas, así que no la cita ni la inventa. Los requisitos de obra y de uso del espacio dependen del municipio, del giro y del inmueble; quien quiera abrir o adaptar un local debe consultar a su autoridad local. Lo que sí está al alcance de cualquier persona es preguntar antes de pagar y pedir el ajuste que el lugar pueda dar: cambiar de sala, bajar la música, permitir un acompañante o reprogramar. Si el establecimiento no puede describir su acceso con precisión, esa ambigüedad es una razón para no reservar a ciega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cesibilidad: no es sólo una ramp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uaciones de comodidad y acceso en un servicio de bienestar, con la respuesta que corresponde. Los ajustes concretos son configurables por cada establecimiento; los derechos de consumo son federal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8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95600"/>
        </p:xfrm>
        <a:graphic>
          <a:graphicData uri="http://schemas.openxmlformats.org/drawingml/2006/table">
            <a:tbl>
              <a:tblPr firstRow="1" bandRow="1"/>
              <a:tblGrid>
                <a:gridCol w="2219325"/>
                <a:gridCol w="3181350"/>
                <a:gridCol w="2714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spa anuncia «acceso para todos» y al llegar hay escaler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guntar por la alternativa antes de pagar; si no existe, no es el servicio que se ofreci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servicio debe prestarse como se ofreció (F-019, art. 42)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sala huele a humedad o a incienso muy fuer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r que ventilen o apaguen el difusor; si no se puede, cambiar de sa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aroma es parte del ambiente y se puede ajustar; no es una condición fija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8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2219325"/>
                <a:gridCol w="3181350"/>
                <a:gridCol w="2714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ienes frío y la manta es delg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r otra manta o que suban la temperatura antes de empez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omodidad se acuerda; no es una queja ni un capricho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baño está en otra planta y no puedes sub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dir una sala con baño accesible o reprogram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n acceso al baño, el servicio no está completo para ti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terapeuta dice que la limpieza «es de rutin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guntar qué se cambia entre personas y cómo se limpia la camil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respuesta concreta informa; una frase vaga no (F-015)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8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666875"/>
        </p:xfrm>
        <a:graphic>
          <a:graphicData uri="http://schemas.openxmlformats.org/drawingml/2006/table">
            <a:tbl>
              <a:tblPr firstRow="1" bandRow="1"/>
              <a:tblGrid>
                <a:gridCol w="2219325"/>
                <a:gridCol w="3181350"/>
                <a:gridCol w="2714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itu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hacer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or qué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lugar no permite un acompañante en la sa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eguntar por la razón y decidir antes de pag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no discriminación está entre los derechos que PROFECO enlista (F-020).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ajustes de la sesión: temperatura, apoyo, luz, sonido y aro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rante la sesión, la comodidad se juega en cinco variables: temperatura, apoyo, luz, sonido y aroma. Todas se pueden pedir con frases cortas: «¿me traen otra manta?», «¿pueden bajar la música?», «¿pueden apagar el difusor?», «¿puedo incorporarme un momento?». El apoyo importa tanto como la temperatura: una almohada bajo las rodillas, un rodillo bajo los tobillos o una posición de lado pueden cambiar por completo la comodidad de la persona. Ninguna de esas peticiones necesita una explicación médica; basta decir qué se siente y qué se quiere prob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ajustes de la sesión: temperatura, apoyo, luz, sonido y aro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un ajuste no es interrumpir: es usar el servicio como se ofrece. Si el cuerpo se enfría, si una pierna queda incómoda o si aparecen ganas de ir al baño, conviene decirlo en el momento, no esperar a que termine la hora. La pausa también se pide: sentarse, beber agua, cambiar de posición. Y si aparece mareo, dificultad para respirar o cualquier síntoma que no se tenía antes, la sesión se detiene y se pide ayuda; esta lección no enseña a clasificar síntomas, sólo a no aguantarlos. La comodidad se comprueba con el cuerpo, no con la publicida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ajustes de la sesión: temperatura, apoyo, luz, sonido y aroma]]></a:t>
            </a:r>
          </a:p>
        </p:txBody>
      </p:sp>
      <p:pic>
        <p:nvPicPr>
          <p:cNvPr id="3" name="" descr="Cinco barreras frecuentes y su ajuste">
            <a:hlinkClick r:id="rId3" tooltip="Cinco barreras frecuentes y su ajuste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228850" y="1257300"/>
            <a:ext cx="4676775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barrera se resuelve antes de la sesión; después cuesta más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11-r01-oa03-comodidad-y-accesibilidad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la reserva: cinco preguntas y tres comprobacione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 preguntas bastan para preparar la reserva: ¿hay escaleras o ascensor hasta la sala y hasta el baño?; ¿el baño está en la misma planta y es amplio?; ¿puedo ajustar temperatura, luz, sonido y aroma?; ¿tienen productos sin fragancia?; ¿puedo ir con acompañante si lo necesito? Las respuestas se piden por escrito —mensaje o correo— para tenerlas a mano al llegar. No son preguntas de persona difícil: son las condiciones del servicio que se va a pagar. Si el establecimiento se incomoda con ellas, eso también respond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la reserva: cinco preguntas y tres comprobacione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llegar, tres comprobaciones de cinco minutos: el camino (piso seco, sin obstáculos, con espacio para pasar), la sala (temperatura, camilla firme, manta, forma de pedir pausa) y la salida (baño, puerta, dónde dejar las cosas). Si algo falla, se decide antes de empezar: pedir el cambio, reprogramar o irs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Ley Federal de Protección al Consumidor obliga a suministrar el servicio conforme a lo ofrecido (F-019, art. 42; consultado 2026-10-25), y PROFECO enlista la no discriminación entre los derechos de las personas consumidoras (F-020; consultado 2026-10-25)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la reserva: cinco preguntas y tres comprobacione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modidad no es un favor: es parte de lo contratado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la reserva: cinco preguntas y tres comprobaciones · Procedimiento: reservar, comprobar y ajustar un servicio cómodo · Paso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lama y pregunta por el recorri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 si hay escaleras, ascensor, en qué planta está la sala y dónde está el baño. Pide que describan el camino desde la puerta hasta la camilla. Anota las respuestas y repítelas al reservar. Una pregunta amplia como «¿es accesible?» produce un sí; una pregunta por cada tramo produce informació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la reserva: cinco preguntas y tres comprobaciones · Procedimiento: reservar, comprobar y ajustar un servicio cómodo · Paso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 por los sentid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mperatura, luz, música, aroma y productos sin fragancia. Pregunta si se pueden ajustar y quién decide el cambio. No hace falta explicar por qué te importa: basta saber si el lugar puede responder. Si la respuesta es «así trabajamos siempre», ya sabes qué espera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la reserva: cinco preguntas y tres comprobaciones · Procedimiento: reservar, comprobar y ajustar un servicio cómodo · Paso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de el ajuste antes de paga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irma por mensaje o correo lo que se acordó: sala en planta baja, baño en la misma planta, difusor apagado, manta extra, acompañante. Guarda la respuesta. Ese mensaje sirve para comparar lo ofrecido con lo recibido y para reclamar si algo no se cumpl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la reserva: cinco preguntas y tres comprobaciones · Procedimiento: reservar, comprobar y ajustar un servicio cómodo · Paso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corre el lugar a tu lleg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ica cinco minutos a caminar el trayecto, entrar a la sala, abrir la puerta del baño y comprobar la altura de la camilla. Lleva tu bastón, tu silla o tu acompañante si los usas. Si el espacio no coincide con lo que te dijeron, habla antes de pagar o de acostart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la reserva: cinco preguntas y tres comprobaciones · Procedimiento: reservar, comprobar y ajustar un servicio cómodo · Paso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uerda la señal de paus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palabra o un gesto que detenga la sesión y confirma que se entendió. Pide que la manta, el agua y el baño estén a la vista o al alcance. La pausa no necesita justificación y no debería tener costo adicional si estaba prevista en el servicio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la reserva: cinco preguntas y tres comprobaciones · Procedimiento: reservar, comprobar y ajustar un servicio cómodo · Paso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valúa al salir y decid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 qué se pudo ajustar y qué no, cómo te sentiste y qué faltó. Si el lugar prometió algo que no cumplió, pide la corrección con el mensaje en la mano; si no hay respuesta, acude a la autoridad de consumo (F-020). Si el problema fue de acceso o trato, esa información vale para tu próxima reserv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la reserva: cinco preguntas y tres comprobaciones · Caso trabajado: Lucía pregunta antes de subir (caso ficticio) · Paso 1 de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imera reserv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, con nombre y detalles inventados. En la primera visita, Lucía preguntó «¿tienen acceso?» y recibió un sí. Al llegar encontró una escalera empinada hasta el segundo piso, el baño arriba y una sala con incienso y aire acondicionado frío. No dijo nada para no incomodar. La sesión transcurrió entre el frío y el cálculo de cómo bajar. Al salir entendió que el problema no fue el masaje, sino no haber preguntado por el recorrido completo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la reserva: cinco preguntas y tres comprobaciones · Caso trabajado: Lucía pregunta antes de subir (caso ficticio) · Paso 2 de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egunda llam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 después llamó con cinco preguntas concretas: escaleras y ascensor, planta del baño, ajuste de temperatura y aroma, productos sin fragancia y posibilidad de ir con una amiga. La recepcionista respondió una por una: había una sala en planta baja, el baño estaba en esa misma planta pero era estrecho, podían apagar el difusor y usar aceite sin aroma, y la amiga podía esperar en recepción. Lucía pidió la sala de planta baja y confirmó todo por mensaj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la reserva: cinco preguntas y tres comprobaciones · Caso trabajado: Lucía pregunta antes de subir (caso ficticio) · Paso 3 de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sesión que sí descansó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llegar recorrió el camino, comprobó que el piso estaba seco y que la camilla tenía una banqueta para subir. Pidió una manta extra y que bajaran la música. A mitad de la sesión sintió frío en los pies y pidió otra manta; la terapeuta la cubrió sin comentarios. No hubo foto, no hubo aroma y no hubo escaleras. Lucía salió sabiendo que el lugar había respondido a lo que pidió, y con una lista clara de lo que preguntaría en la próxima reserv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guion de la reserva: cinco preguntas y tres comprobaciones]]></a:t>
            </a:r>
          </a:p>
        </p:txBody>
      </p:sp>
      <p:pic>
        <p:nvPicPr>
          <p:cNvPr id="3" name="" descr="Antes de empezar, revisa el ambiente">
            <a:hlinkClick r:id="rId3" tooltip="Antes de empezar, revisa el ambiente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324100" y="1257300"/>
            <a:ext cx="449580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is comprobaciones de cinco minutos que evitan una hora incómoda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saludyestetica.lumbre.lat/object/sye-c11-r01-oa03-comodidad-y-accesibilidad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r «¿es accesible?» y aceptar un sí. La pregunta amplia recibe una respuesta amplia que puede referirse sólo a la entrada. Conviene preguntar por cada tramo: escaleras, ascensor, puerta, baño, camilla y comunic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ntar el frío o el aroma para no incomodar. La comodidad es parte del servicio, no un capricho. Pedir una manta, ventilar o cambiar de sala es una petición normal; aguantar convierte la sesión en una prueba de resistenci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r sin preguntar por el baño. Una sesión dura una hora y el cuerpo no negocia. Saber dónde está el baño, en qué planta y si es amplio evita una interrupción incómoda o un servicio que no se puede complet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00325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2600325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undir velas e incienso con un ambiente cuidado. La decoración crea atmósfera, no garantiza limpieza, ventilación ni accesibilidad. El ambiente se comprueba con los sentidos y con preguntas concretas, no con la impresión de la entrad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rrores frecuente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umir que accesibilidad es sólo una rampa. Una rampa resuelve un tramo. Quedan la puerta, el baño, la sala, la camilla, la comunicación y la posibilidad de ir con acompañante. La accesibilidad se mide en el recorrido completo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hay escaleras y no puedes subirlas, pregunta por una sala en planta baja antes de paga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olor te molesta al entrar, pide ventilar o apagar el difusor; si no se puede, cambia de sala o no reserv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la sala está fría, pide otra manta o un cambio de temperatura antes de acostarte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baño no está en la misma planta y lo necesitas, trata el servicio como incompleto y reprogram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establecimiento no puede describir su limpieza o su acceso, toma esa vaguedad como información para decid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6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pagaste por un servicio que no se pudo prestar por una barrera no informada, pide la corrección con el mensaje de la reserva y acude a la autoridad de consumo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8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ímites y escala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én la sesión y pide ayuda si aparece mareo, desmayo, dificultad para respirar, dolor en el pecho, una caída o cualquier síntoma que no tenías antes. No intentes seguir ni que el establecimiento interprete lo que sientes: pide que te digan qué productos se usaron, si hubo una caída y quién estaba presente, y conserva esa información. Para una urgencia de riesgo vital se llama al servicio de emergencias; esta lección no enseña a clasificar urgencias ni a tratar lesione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riterios para decidir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8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2099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2099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problema es una barrera de acceso no informada, un cobro que no corresponde o un trato discriminatorio, pide por escrito la corrección, conserva la reserva, el mensaje y el comprobante, y acude a la Procuraduría Federal del Consumidor (F-020; consultado 2026-10-25). Si el local no cumple lo que ofreció, la Ley Federal de Protección al Consumidor obliga a suministrar el servicio conforme a lo ofrecido (F-019, art. 42; consultado 2026-10-25)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724275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 de este curso sustituye la valoración de un profesional de la salud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ervas un masaje y usas bastón. ¿Cuál es la pregunta más útil al reservar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¿Los terapeutas son profesionales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¿Hay escaleras, ascensor y baño en la misma planta que la sal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¿Tienen promociones para la próxima temporada?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¿Puedo pagar con tarjeta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s a una sala con velas, incienso y música alta. ¿Qué conclusión es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ambiente es seguro porque está muy decor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velas garantizan que la camilla está limpi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ambiente puede ser agradable, pero hay que comprobar temperatura, aire, limpieza y salid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música alta relaja a todas las personas por igual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spa tiene una rampa en la entrada, ya se puede decir que todo el servicio es acces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otra manta o que bajen la música es parte del servicio, no una molesti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barrera con la pregunta que la detec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scaler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Bañ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Arom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ui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Temperatura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290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¿Está en la misma planta y es amplio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¿Pueden apagar el difusor o usar aceite sin fragancia?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¿Hay una sala más silencios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¿Puedo pedir otra manta o ajustar el aire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¿Hay ascensor o sala en planta baja?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omodidad se ___ al reservar, se ___ al llegar y se ___ durante la sesión; si algo no se puede cambiar, conviene saberlo antes de pagar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cción según el momento en que se hac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ntes de reserv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l lleg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urante la ses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324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Al salir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eguntar si hay escaleras y ascensor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Pedir productos sin fragancia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correr el camino hasta la sa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omprobar dónde está el bañ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Pedir otra mant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ambiar de posició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Anotar qué se pudo ajusta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Pedir el desglose si algo no se cumplió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 la línea donde se confunde una rampa con accesibilidad complet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ucía preguntó por el número de escalones antes de reserv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spa confirmó que la sala estaba en planta baj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o la entrada tiene rampa, ya se puede afirmar que todo el local es accesib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Al llegar, revisó el camino, la sala y el bañ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4076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urante la sesión pidió una manta y una pausa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11-r01-oa03-comodidad-y-acce-ex01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sye-c11-r01-oa03-comodidad-y-acce-ex0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11-r01-oa03-comodidad-y-acce-ex03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sye-c11-r01-oa03-comodidad-y-acce-ex04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sye-c11-r01-oa03-comodidad-y-acce-ex05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ión rápid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sye-c11-r01-oa03-comodidad-y-acce-ex0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sye-c11-r01-oa03-comodidad-y-acce-ex07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sye-c11-r01-oa03-comodidad-y-acce-ex0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76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distingues comodidad de decoración, sabes preguntar por el recorrido completo y tienes un guion para ajustar la ses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matriz de barreras y a la lista previa a empezar; después escribe tus cinco preguntas de reserva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mprueba lo que aprendis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nsa en la última vez que no pediste un ajuste por no incomodar. Escribe qué necesitabas, qué pregunta lo habría detectado y en qué momento podrías haberlo dicho. Después redacta las cinco preguntas que usarás en tu próxima reserv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para un servicio que se adap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8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47975"/>
        </p:xfrm>
        <a:graphic>
          <a:graphicData uri="http://schemas.openxmlformats.org/drawingml/2006/table">
            <a:tbl>
              <a:tblPr firstRow="1" bandRow="1"/>
              <a:tblGrid>
                <a:gridCol w="2762250"/>
                <a:gridCol w="53530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od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dición del servicio, no un lujo ni un ext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mbiente agrad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quivale a ambiente seguro ni limp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Higiene visi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observa y se pregunta; no se certif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ccesi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 más allá de la rampa: baño, sala, camilla y comunic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ju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pide antes y se confirma en voz a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Memoria para un servicio que se adapt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saludyestetica.lumbre.lat/object/sye-c11-r01-oa03-comodidad-y-accesibilidad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reservar y ajustar con comodidad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reguntar al reservar si usas bastón o silla de ruedas?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reservar y ajustar con comodidad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aleras y ascensor hasta la sala y el baño, planta del baño, ancho de puertas, altura de la camilla, posibilidad de acompañante y forma de comunicación. Pregunta tramo por tramo, no «¿es accesible?».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reservar y ajustar con comodidad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mirar en los primeros cinco minutos?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reservar y ajustar con comodidad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mino (piso seco, sin obstáculos), la sala (temperatura, luz, ruido, olor), la ropa de la camilla, el baño (jabón, papel, bote) y la salida. Son señales para decidir, no una certificación.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reservar y ajustar con comodidad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la diferencia entre limpiar, desinfectar y esterilizar?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reservar y ajustar con comodidad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ar retira lo visible; desinfectar elimina muchos microorganismos; esterilizar destruye todas las formas de vida microbiana. El nivel depende del material y del uso (F-015, CDC)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reservar y ajustar con comodidad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r si el aroma de la sala te molesta?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reservar y ajustar con comodidad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que ventilen o apaguen el difusor; si no se puede, cambiar de sala o no reservar. El aroma es parte del ambiente y se puede ajustar; no hay que aguantarlo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reservar y ajustar con comodidad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r si el servicio no cumple lo ofrecido?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uegos · Tarjetas para reservar y ajustar con comodidad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 la corrección con la reserva y el mensaje en la mano; conservar el comprobante. Si no hay respuesta, acudir a la autoridad de consumo (F-020)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dominar este tema hay que poder responder tres preguntas antes de pagar: ¿puedo recorrer este servicio de principio a fin?, ¿el ambiente se puede ajustar a mi cuerpo?, ¿qué hago si algo no se cumple? La comodidad no es decoración: es temperatura, apoyo, luz, sonido, aroma y acceso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ccesibilidad no es una rampa: es el recorrido completo, incluido el baño, la camilla y la comunicación. Y la higiene se observa y se pregunta, sin convertir una vela en un certificado. El siguiente paso es concreto: antes de tu próxima reserva, haz la llamada de cinco preguntas, guarda las respuestas por escrito y compáralas con lo que encuentres al lleg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19087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 comparación es la práctica que convierte esta lección en un servicio que sí descansa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s consultadas: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28775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9 · Ley Federal de Protección al Consumidor, arts. 7, 7 Bis, 10, 32, 42 y 57 · http://www.diputados.gob.mx/LeyesBiblio/pdf/LFPC.pdf · consulta: 2026-10-25 · alcance: Alcance federal, México. PDF oficial descargado y leído el 2026-10-25; texto vigente con última reforma DOF 12-12-2025. Se cita la obligación de suministrar el servicio conforme a lo ofrecido y la información veraz y comprobable. No se afirman montos ni plazos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20 · PROFECO, Derechos Básicos de las Personas Consumidoras · https://www.gob.mx/profeco/documentos/derechos-basicos-del-consumidor?state=published · consulta: 2026-10-25 · alcance: Alcance federal, México (autoridad de protección al consumidor). Página de divulgación abierta el 2026-10-25: enlista información, educación, elección, seguridad y calidad, no discriminación, compensación y protección. No fija procedimientos, montos ni resultados.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9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5 · CDC, Infection Control: definiciones de limpieza, desinfección y esterilización, y clasificación de dispositivos · https://www.cdc.gov/infection-control/hcp/disinfection-sterilization/introduction-methods-definition-of-terms.html · consulta: 2026-10-25 · alcance: Alcance internacional, referencia técnica. Páginas abiertas el 2026-10-25: distinguen limpieza, desinfección y esterilización, y clasifican los dispositivos por riesgo. No se citan concentraciones, tiempos de contacto ni marcas; esos datos salen de la etiqueta del producto concreto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0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18 · NOM-045-SSA2-2005, vigilancia epidemiológica, prevención y control de las infecciones nosocomiales (definiciones y campo de aplicación) · https://www.pediatria.gob.mx/archivos/burbuja/13.1_NOM-045-SSA2-2005.pdf · consulta: 2026-10-25 · alcance: Alcance federal, México. Norma vigente a la fecha de consulta, con un proyecto de sustitución en revisión. Su campo de aplicación son las instituciones que prestan servicios médicos; se cita únicamente para declarar que un spa sin atención médica queda fuera de ese campo. No se usan sus definiciones como protocolo de limpieza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1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-008 · COFEPRIS, Guía de Autoverificación para establecimientos de atención médica con fines estéticos sin procedimientos quirúrgicos (2025) · https://www.gob.mx/cofepris/documentos/guia-de-autoverificaci on-para-establecimientos-de-atencion-medica-con-fines-estetic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8670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-sin-procedimientos-no-quirurgicos · consulta: 2026-10-25 · alcance: Alcance federal, México (COFEPRIS)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estado de revisión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saludyestetica.lumbre.lat/object/sye-c11-r01-oa03-comodidad-y-accesibilidad"/>
              </a:rPr>
              <a:t><![CDATA[Comodidad, ambiente y accesibilidad: un servicio que se adapta al cuerp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2 / 8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ía de autoverificación dirigida a establecimientos de atención médica con fines estéticos sin cirugía; se cita para delimitar que no es un instrumento automático para un spa de relajación. No se afirma que certifique ni habilite a un establecimient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 de revisión: Revisión editorial, 2026-10-25. Revisión por profesional sanitario: no realizada, pendient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2026-10-26T03:50:22Z</dcterms:created>
  <dcterms:modified xsi:type="dcterms:W3CDTF">2026-10-26T03:50:22Z</dcterms:modified>
  <dc:title>Comodidad, ambiente y accesibilidad: un servicio que se adapta al cuerpo</dc:title>
  <dc:description>Presentación editable del OA «Comodidad, ambiente y accesibilidad: un servicio que se adapta al cuerpo». Enlace: https://saludyestetica.lumbre.lat/object/sye-c11-r01-oa03-comodidad-y-accesibilidad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