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2-preferencias-y-consentimien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ferencias, límites y consentimiento: pedir, acordar y parar a tiempo»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ferencias, límites y consentimiento: pedir, acordar y parar a tiempo»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ferencias, límites y consentimiento: pedir, acordar y parar a tiempo»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ferir no es un capricho: es información que cambia el servici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ímites: lo que no se negocia en silencio»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ímites: lo que no se negocia en silencio»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ímites: lo que no se negocia en silencio»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ímites: lo que no se negocia en silencio»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qué se acuerda, cómo se documenta y para qué»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qué se acuerda, cómo se documenta y para qué»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límite dicho al límite resp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momentos del acuerdo, desde el aviso hasta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retira el consentimiento a mitad de la sesió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retira el consentimiento a mitad de la sesión»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s, datos y lo que no se firma con la bata puest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acuerdos y la forma de retir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verbal, lo expreso y lo escrito no cubre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de cinco frases para pedir, acordar y para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registrar y retirar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Lee la hoja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la hoja y léela completa, aunque haya prisa. Pregunta qué autoriza cada párrafo y quién será el responsable de los datos. Si no te queda claro, pide una copia para leerla con calma. Una firma que no se entiende no es consentimiento: es un trámite que se hace por cans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registrar y retirar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los tres permi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ingue el permiso para el servicio, el permiso para usar tu imagen y el permiso para tratar datos de salud. No tienen el mismo alcance ni la misma forma. Si el establecimiento los presenta juntos, pide que se separen o tacha lo que no aceptas. La autorización de imagen no es requisito para recibir el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registrar y retirar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ilo en voz alta y pi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mpezar, di tus preferencias y límites con frases concretas: presión, zonas, ropa, productos, conversación. Pide que te repitan lo que entendieron. Si la confirmación no coincide, corrígela. La repetición no es desconfianza: es la forma de que el acuerdo exista antes de que empiece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registrar y retirar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cuerda una señal de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palabra o un gesto que detenga la sesión sin necesidad de explicar nada: «alto», «pausa», levantar la mano. Dilo al inicio y comprueba que la otra persona lo entendió. En una sesión con música o con la cara hacia abajo, una señal clara vale más que una frase l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registrar y retirar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gistra lo acordado y lo excl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fecha, el servicio, quién atiende, las zonas incluidas, las excluidas y las autorizaciones que firmaste o rechazaste. Si firmaste una autorización de imagen, guarda una copia. Ese registro te permite comparar, reclamar con datos y saber exactamente qué retirar si cambias de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registrar y retirar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después y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salir, comprueba tres cosas: qué se aplicó, qué firmaste y cómo se retira cada autorización. Si algo no coincide con lo acordado, pídelo por escrito al establecimiento. Si el problema es de cobro o de trato, conserva la evidencia y acude a la autoridad de consumo (F-020). Si es sobre tus datos, sigue el procedimiento que el aviso de privacidad indi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Renata separa la hoja y detiene la sesió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a hoja que sí le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y detalles inventados. Dos semanas después, Renata vuelve al mismo spa con otra disposición: pide la hoja antes de pagar y la lee con el teléfono en la mano. Encuentra tres autorizaciones mezcladas. Pregunta quién trata los datos, para qué se usarían las fotos y cuánto tiempo estarían publicadas. La recepcionista no sabe responder dos de las tres preguntas; llama a la encargada, que explica el aviso de privacidad y separa la autorización de imagen en otr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Renata separa la hoja y detiene la sesió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sesión con límites di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firma la autorización del servicio, rechaza la de imagen y pide que anoten: presión suave, sin abdomen, sin conversación, con una manta extra. La terapeuta repite el acuerdo antes de empezar. A mitad de la sesión, Renata siente frío y quiere cambiar de posición. Dice «pausa» y la terapeuta se detiene, la cubre y ajusta la manta. No hay discusión ni pregunta incómoda: el límite se atiende y la sesión continúa con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Renata separa la hoja y detiene la sesió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l alto que no se cobra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otra visita, Renata decide terminar antes porque el aroma del aceite le molesta. Dice «alto, no continúo». La terapeuta se detiene, abre la ventana y le ofrece agua. En la cuenta, el establecimiento cobra el tiempo trabajado según la política que había informado al reservar; Renata pide el desglose y lo conserva. No hubo foto, no hubo cargo sorpresa y no hubo necesidad de discutir. La diferencia entre las dos visitas no fue el spa: fue la hoja leída y la frase dicha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firmar cualquier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un sí que no querías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a específico, informado, sin presión y que puedas reti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sentimiento se refiere a algo concreto, se da con información, sin coerción y se puede retirar. La firma de la reserva no autoriza cualquier maniobra ni sustituye el acuerdo sobre zonas y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y prohíbe prácticas coercitivas y servicios o cargos no aceptados expresamente (F-019, art. 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2-preferencias-y-consentimient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eparar las autorizaciones y firmar sólo lo que aceptas, con un fin y un plazo cl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autorización tiene un fin distinto. La de imagen debe ser específica y separada; la de datos sensibles, expresa y por escrito. Una cláusula que lo abarca todo no informa ni permit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21, arts. 8, 15 y 16: consentimiento expreso para datos sensibles y aviso de privacidad con finalidades y medios para limitar el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2-preferencias-y-consentimient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í. El consentimiento es revocable en cualquier momento; la persona puede decir «alto» y el servicio debe detenerse. La política de cobro por lo interrumpido se informa antes y no puede obligar a contin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y prohíbe las prácticas coercitivas y los cargos no consentidos (F-019, art. 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2-preferencias-y-consentimient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autorización debe decir qué imagen, para qué, dónde y por cuánto tiempo; además se puede retirar. Una firma genérica no convierte la imagen en propiedad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magen es un dato personal y su tratamiento se explica en el aviso de privacidad (F-021, arts. 15 y 1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2-preferencias-y-consentimien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ferencia → Se negocia: más suave, menos mú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mite → No se negocia: no tocar un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entimiento verbal → Presión y zonas, confirmado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entimiento escrito → Datos sensibles, fotos y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ferencia, límite y consentimiento no son sinónimos: cada uno se acuerda y se retira de una form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2-preferencias-y-consentimient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tirar · silencio ·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sentimiento es revocable, no se deduce de la ausencia de queja y, cuando se trata de imágenes o datos sensibles, requiere una autorización escrita y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21, art. 8; F-019, art. 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2-preferencias-y-consentimient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er la hoja y preguntar qué autoriza →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parar la autorización de imagen del servicio →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cir «alto, no continúo» →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edir que ajusten la presión →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olicitar el retiro de una foto publicada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uardar copia de lo firmado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sentimiento tiene momentos: se informa antes, se ejerce durante y se puede retir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2-preferencias-y-consentimient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ya firmaste la hoja, no podemos detene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rma no elimina la facultad de retirar el consentimiento. Decir que la sesión no se puede detener es exactamente la presión que la ley prohíbe y la práctica que esta lección quiere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 10: prohibición de prácticas coercitivas y de cargos no consen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2-preferencias-y-consentimien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s cinco frases que usarías en tu próximo servicio: qué quieres, qué no quieres, cómo pides confirmación, cómo dices alto y cómo retiras una autorización de imagen. Después marca cuál de ellas te cuesta más decir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cordar sin adiv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cordar sin adiv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preferencia y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eferencia admite negociación: más suave, menos música, otra temperatura. El límite no: una zona que no se toca, una foto que no se toma. El límite no necesita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decir una autorización de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imagen, para qué se usará, dónde se publicará, por cuánto tiempo y cómo se retira. Va separada de la autorización del servicio y no se condiciona a rec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tira el consentimiento a mitad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frase corta o una señal acordada. Quien atiende se detiene, cubre el cuerpo, se aparta y pregunta si necesitas algo. No pide razones ni neg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atos de salud requieren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datos personales sensibles, entre ellos los de salud. El aviso de privacidad debe explicar quién los trata, para qué y cómo limitar su uso (F-021, arts. 8, 15 y 1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conductas muestran una cultura de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r antes de tocar, explicar la hoja antes de firmar, aceptar un no sin insistir, ofrecer alternativas y separar la autorización de imágenes del contrato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2-preferencias-y-consentimiento]]></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895" r:id="rId1"/>
    <p:sldLayoutId id="2482002896" r:id="rId2"/>
    <p:sldLayoutId id="2482002897" r:id="rId3"/>
    <p:sldLayoutId id="248200289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73b06ae38e5320bb46dbfe9e6c32be693992e86cdc4700b1.jpg"/>
  <Relationship Id="rId3" Type="http://schemas.openxmlformats.org/officeDocument/2006/relationships/hyperlink" Target="https://saludyestetica.lumbre.lat/object/sye-c11-r01-oa02-preferencias-y-consentimien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1-r01-oa02-preferencias-y-consentimiento" TargetMode="External"/>
  <Relationship Id="rId4" Type="http://schemas.openxmlformats.org/officeDocument/2006/relationships/hyperlink" Target="https://saludyestetica.lumbre.lat/object/sye-c11-r01-oa02-preferencias-y-consentimiento"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1-r01-oa02-preferencias-y-consentimiento" TargetMode="External"/>
  <Relationship Id="rId4" Type="http://schemas.openxmlformats.org/officeDocument/2006/relationships/hyperlink" Target="https://saludyestetica.lumbre.lat/object/sye-c11-r01-oa02-preferencias-y-consentimiento"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1-r01-oa02-preferencias-y-consentimiento" TargetMode="External"/>
  <Relationship Id="rId4" Type="http://schemas.openxmlformats.org/officeDocument/2006/relationships/hyperlink" Target="https://saludyestetica.lumbre.lat/object/sye-c11-r01-oa02-preferencias-y-consentimiento"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hyperlink" Target="https://saludyestetica.lumbre.lat/object/sye-c11-r01-oa02-preferencias-y-consentimiento" TargetMode="External"/>
  <Relationship Id="rId4"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2-preferencias-y-consentimiento" TargetMode="External"/>
  <Relationship Id="rId3"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fere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ími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enti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ord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mp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1-r01-oa02-preferencias-y-consentimient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resar preferencias y límites antes y durante un servicio de bienestar, distinguir el consentimiento verbal del escrito y retirarlo en cualquier momento sin presión ni cargos no acordad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11. Enseña a decir qué se quiere y qué no, a pedir que el acuerdo se repita, a separar la autorización de contacto de la autorización de imágenes y a detener una sesión sin culpa. No ofrece un formato legal: propone contenidos mínimos y remite a la asesoría en da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entimiento · limites · preferencias · datos-personales · trato · s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ferencias, límites y consentimiento: pedir, acordar y parar a tiemp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reciben un masaje, un facial o un servicio de spa; también quien los atiende y necesita acordar límites con claridad. No requiere conocimientos previos. Material informativo: no sustituye una valoración profesional de la salud ni una asesoría jurídica en materia de datos persona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ferencias, límites y consentimiento: pedir, acordar y parar a tiemp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veintinueve años, nombre inventado, reservó un «masaje relajante con piedras calientes» en un spa de centro comercial. Al llegar, la recepcionista le pone una hoja frente a la cara y le dice: «firma aquí, es de rutina». La hoja tiene tres párrafos: uno autoriza el uso de fotografías antes y después en redes sociales; otro dice que la persona acepta «cualquier maniobra que el terapeuta considere necesaria»; el tercero pide firmar de conformidad con el servicio. Renata firma sin leer porque le da pena pregun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ferencias, límites y consentimiento: pedir, acordar y parar a tiemp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mitad de la sesión, la terapeuta le pide descubrirse el torso para una foto. Renata dice que no. La terapeuta responde: «ya firmaste». Renata se queda quieta el resto de la sesión, con frío y sin hablar. Al salir, paga y se va con la sensación de haber dicho que no y de que nadie la escuchó. La hoja que firmó no era un contrato de sumisión: era una autorización que ella podía leer, separar y rechaz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ferencias, límites y consentimiento: pedir, acordar y parar a tiemp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eso: de cómo se pide, se acuerda, se registra y se retira el consentimiento en un servicio de bienestar, sin lenguaje clínico y sin convertir una hora de descanso en una negoci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ferir no es un capricho: es información que cambia el serv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eferencia es una instrucción operativa, no un adorno. «Prefiero presión suave», «no quiero que me hablen», «me molesta el olor a lavanda», «quiero el cuello cubierto» son datos que cambian lo que ocurre en la camilla. Sin ellos, quien atiende adivina, y cuando adivina suele repetir lo que hace siempre. Decir lo que prefieres no te vuelve exigente: le da al servicio la información que necesita para cumplir. Si el establecimiento no pregunta, la persona puede tomar la iniciativa y pedir que anoten sus preferencias antes de empez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ferir no es un capricho: es información que cambia el serv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de preguntar es configurable por cada establecimiento: puede ser una hoja breve, una conversación en recepción o un formulario digital. Lo que no es opcional es el contenido. Un spa que promete un servicio personalizado y no pregunta por presión, zonas, productos o temperatura está vendiendo una palabra, no una atención. Las preferencias también pueden cambiar a mitad de la sesión, y eso es normal: lo que se acordó al inicio no es una jaula. La frase «mejor más suave» o «ahora no, gracias» es información nueva, no un proble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lo que no se negocia en silenci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ímite es distinto de una preferencia: la preferencia admite un «tal vez», el límite no. «No quiero que me toquen el abdomen» no necesita explicación, ni una historia clínica, ni una justificación educada. Tampoco necesita haber sido dicho al reservar: se puede decir al llegar, a mitad de la sesión o después de haber aceptado algo. El límite puede ser de contacto, de mirada, de palabras, de fotografía o de presencia: quién entra al cuarto, qué se comenta del cuerpo, qué se publica. Quien atiende no negocia el límite; lo acepta y ajusta el servi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lo que no se negocia en silenci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lado del establecimiento, el límite se pide, se repite y se registra. Nunca se reinterpreta como timidez, como «lo que en realidad quiere» o como una invitación a insistir.]]></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al Consumidor (federal) prohíbe las prácticas comerciales coercitivas y los servicios adicionales o cargos que no fueron aceptados expresamente (F-019, art. 10; consultado 2026-10-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lo que no se negocia en silenci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lugar anuncia «médico» o «especialista», el artículo 83 de la Ley General de Salud exige tener a la vista título, cédula y certificado; un terapeuta de relajación no adquiere esa calidad por el uniforme (F-027; consultado 2026-10-25). El respeto no depende del título: depende de que el no se escuc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lo que no se negocia en silenci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y de carácter informativo sobre trato y consentimiento en servicios de bienestar. No ofrece un formato legal, no diagnostica, no recomienda tratamientos y no sustituye una asesoría jurídica en materia de datos personales. Los nombres y las situaciones de los casos son fictici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lo que no se negocia en silenci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3]]></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rmar no es aceptar cualquier cos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hoja que mezcla el servicio, la foto y los datos de salud se lee párrafo por párrafo y se firma sólo lo que se acepta. El consentimiento debe ser específico, informado y revocable; una firma obtenida con prisa o con vergüenza no es un acuerdo libre.]]></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siempre se puede decir]]></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to, no continúo» es una frase completa. No necesita explicación, no necesita disculpa y no necesita esperar al final de la sesión. Si el establecimiento la recibe bien, es una señal de que el servicio está bien arm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qué se acuerda, cómo se documenta y para qué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es un permiso para algo concreto, dado con información, sin presión y con la posibilidad de retirarlo. No es una firma en blanco ni una herencia de la reserva: pagar un servicio no autoriza cualquier maniobra. En esta lección se proponen tres niveles. Para el contacto —presión, zonas, cobertura— basta un acuerdo verbal confirmado en voz alta. Para un servicio extra, hace falta una aceptación expresa, con su precio, antes de prestarlo. Para datos sensibles, fotografías o video, hace falta una autorización escrita, separada del contrato del servicio y explicada en el aviso de privac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qué se acuerda, cómo se documenta y para qué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de Datos Personales en Posesión de los Particulares (federal, publicada en el DOF el 20-03-2025) exige consentimiento expreso y por escrito para datos personales sensibles (art.]]></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8) y un aviso de privacidad con la identidad del responsable, los datos tratados, las finalidades, los medios para limitar su uso y los derechos de la persona titular (arts. 15 y 16), según el texto consultado el 2026-10-25 (F-0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qué se acuerda, cómo se documenta y para qué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es un dato personal; si muestra o permite inferir información de salud, la autorización debe ser expresa y por escrito. Esta lección no ofrece un formato aprobado: propone contenidos mínimos y remite a una asesoría en datos para el documento fin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qué se acuerda, cómo se documenta y para qué]]></a:t>
            </a:r>
          </a:p>
        </p:txBody>
      </p:sp>
      <p:pic>
        <p:nvPicPr>
          <p:cNvPr id="3" name="" descr="Del límite dicho al límite respetado">
            <a:hlinkClick r:id="rId3" tooltip="Del límite dicho al límite respetad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momentos del acuerdo, desde el aviso hasta el cier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2-preferencias-y-consentimiento"/>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tira el consentimiento a mitad de la se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r el consentimiento es una facultad, no una falta de respeto. Se puede hacer con una frase corta —«alto, no quiero continuar»— o con una señal acordada antes: levantar la mano, decir una palabra, tocar una campana. Quien atiende debe detenerse de inmediato, cubrir a la persona, apartarse y preguntar si necesita agua, aire o llamar a alguien. No pide razones, no negocia, no se ofende y no sigue «un poquito más» para terminar. Si la persona necesita atención médica, se llama a los servicios de emergencia; el spa no interpreta lo que pas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tira el consentimiento a mitad de la se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ocurre después también se acuerda. La política de cobro por un servicio interrumpido es configurable por cada establecimiento, pero debe estar informada antes de empezar; lo que no es configurable es obligar a continuar.]]></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prohíbe las prácticas coercitivas y los cargos no consentidos (F-019, art. 10). Si hubo un cobro que no corresponde, se pide el desglose y se conserva el comproba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tira el consentimiento a mitad de la se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ubo un trato irrespetuoso, se reporta al establecimiento y, si no hay respuesta, se acude a la Procuraduría Federal del Consumidor (F-020; consultado 2026-10-25). Retirarse a tiempo no arruina la sesión: evita que la sesión arruine a la perso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tira el consentimiento a mitad de la se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consentimiento en un servicio de bienestar y la respuesta que corresponde. Los formatos y las políticas internas son configurables por cada establecimiento; los derechos sobre datos y consumo son federa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247900"/>
                <a:gridCol w="2838450"/>
                <a:gridCol w="3028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dan una hoja y dicen que es «de ru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la, pedir que expliquen cada párrafo y firmar sólo lo que acep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sentimiento debe ser informado; una firma a ciegas no es un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mezcla servicio, foto y datos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hojas separadas o tachar lo que no aceptas; si no se puede, no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autorización tiene un fin distinto (F-021, arts. 8, 15 y 1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detener la sesión a la mi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alto, no continúo»; el servicio se detiene y se cubre 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r a seguir atenta contra la libertad de la persona (F-019, art. 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3]]></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247900"/>
                <a:gridCol w="2838450"/>
                <a:gridCol w="3028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n un extra sin decir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cuánto cuesta y decidir; no se cobra sin aceptación ex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y prohíbe servicios adicionales y cargos no consentidos (F-019, art. 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n una foto para redes so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s negarte y seguir con el servicio; pide una autorización especí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magen es un dato personal y su uso para promoción se autoriza aparte (F-0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3]]></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247900"/>
                <a:gridCol w="2838450"/>
                <a:gridCol w="3028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rapeuta comenta tu cuerpo o insiste después de un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el límite otra vez; si se repite, terminar y repor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to respetuoso es parte del servicio, no un fav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s, datos y lo que no se firma con la bata pu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to antes y después no es un recuerdo del servicio: es un uso de la imagen para promoción. Por eso se autoriza aparte, con una explicación de qué imagen, para qué se usará, dónde se publicará, por cuánto tiempo y cómo se puede retirar la autorización. La autorización de imagen no puede ser una condición para recibir el masaje: si el servicio se condiciona a firmar, la persona no está eligiendo libremente. «Pagar no cede la imagen» es una frase que conviene tener presente al leer cualquier hoja. Y si la foto se toma para el expediente interno, también se explica para qué y quién la verá.]]></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s, datos y lo que no se firma con la bata pu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de salud que el establecimiento registre —una condición, un embarazo, una lesión, una alergia— son datos sensibles y requieren consentimiento expreso y por escrito (F-021, art. 8). El aviso de privacidad debe decir quién es el responsable, qué datos trata, para qué y cómo limitar su uso (arts. 15 y 16). Si la persona es menor de edad, esta lección no resuelve quién autoriza ni con qué documento: es una pregunta para la asesoría en datos y para la autoridad competente, no para el mostrador. Tampoco se publican nombres, teléfonos ni imágenes de personas reales en los ejemplos de un cur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s, datos y lo que no se firma con la bata puesta]]></a:t>
            </a:r>
          </a:p>
        </p:txBody>
      </p:sp>
      <p:pic>
        <p:nvPicPr>
          <p:cNvPr id="3" name="" descr="Tres acuerdos y la forma de retirarlos">
            <a:hlinkClick r:id="rId3" tooltip="Tres acuerdos y la forma de retirarlo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verbal, lo expreso y lo escrito no cubren lo mism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2-preferencias-y-consentimiento"/>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de cinco frases para pedir, acordar y pa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frases hacen la mayor parte del trabajo. «Quiero…» dice la preferencia sin rodeos: presión, zonas, silencio, temperatura. «No quiero que…» pone el límite con la zona o la acción exacta. «¿Me confirmas que…?» pide que se repita el acuerdo antes de empezar. «Alto, no continúo» detiene la sesión en cualquier momento. «Retiro mi autorización para la foto» separa la imagen del servicio. Ninguna de las cinco exige una explicación médica ni una disculpa; todas se pueden decir con voz tranquila y en pres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de cinco frases para pedir, acordar y pa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valuar si un establecimiento tiene cultura de consentimiento, basta observar cinco conductas: pregunta antes de tocar, explica la hoja antes de pedir la firma, acepta un no sin insistir, ofrece alternativas cuando un límite impide el servicio y separa la autorización de imágenes del contrato. Si fallan dos o más, no es un lugar para volver sin una conversación previa. Si el spa opera, la misma lista sirve como autoevaluación: el protocolo interno puede decidir el formato, pero no puede decidir que el no se escuch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de cinco frases para pedir, acordar y parar · Procedimiento: acordar, registrar y retirar el consentimient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hoja antes de firm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la hoja y léela completa, aunque haya prisa. Pregunta qué autoriza cada párrafo y quién será el responsable de los datos. Si no te queda claro, pide una copia para leerla con calma. Una firma que no se entiende no es consentimiento: es un trámite que se hace por cansan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de cinco frases para pedir, acordar y parar · Procedimiento: acordar, registrar y retirar el consentimient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s tres permiso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el permiso para el servicio, el permiso para usar tu imagen y el permiso para tratar datos de salud. No tienen el mismo alcance ni la misma forma. Si el establecimiento los presenta juntos, pide que se separen o tacha lo que no aceptas. La autorización de imagen no es requisito para recibir el masaj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de cinco frases para pedir, acordar y parar · Procedimiento: acordar, registrar y retirar el consentimient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lo en voz alta y pide confirma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mpezar, di tus preferencias y límites con frases concretas: presión, zonas, ropa, productos, conversación. Pide que te repitan lo que entendieron. Si la confirmación no coincide, corrígela. La repetición no es desconfianza: es la forma de que el acuerdo exista antes de que empiece el contac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de cinco frases para pedir, acordar y parar · Procedimiento: acordar, registrar y retirar el consentimient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una señal de al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palabra o un gesto que detenga la sesión sin necesidad de explicar nada: «alto», «pausa», levantar la mano. Dilo al inicio y comprueba que la otra persona lo entendió. En una sesión con música o con la cara hacia abajo, una señal clara vale más que una frase larg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de cinco frases para pedir, acordar y parar · Procedimiento: acordar, registrar y retirar el consentimient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o acordado y lo exclui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fecha, el servicio, quién atiende, las zonas incluidas, las excluidas y las autorizaciones que firmaste o rechazaste. Si firmaste una autorización de imagen, guarda una copia. Ese registro te permite comparar, reclamar con datos y saber exactamente qué retirar si cambias de opin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de cinco frases para pedir, acordar y parar · Procedimiento: acordar, registrar y retirar el consentimiento · Paso 6 de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después y ajus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alir, comprueba tres cosas: qué se aplicó, qué firmaste y cómo se retira cada autorización. Si algo no coincide con lo acordado, pídelo por escrito al establecimiento. Si el problema es de cobro o de trato, conserva la evidencia y acude a la autoridad de consumo (F-020). Si es sobre tus datos, sigue el procedimiento que el aviso de privacidad indiqu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de cinco frases para pedir, acordar y parar · Caso trabajado: Renata separa la hoja y detiene la sesión (caso ficticio) · Paso 1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que sí leyó]]></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y detalles inventados. Dos semanas después, Renata vuelve al mismo spa con otra disposición: pide la hoja antes de pagar y la lee con el teléfono en la mano. Encuentra tres autorizaciones mezcladas. Pregunta quién trata los datos, para qué se usarían las fotos y cuánto tiempo estarían publicadas. La recepcionista no sabe responder dos de las tres preguntas; llama a la encargada, que explica el aviso de privacidad y separa la autorización de imagen en otra ho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de cinco frases para pedir, acordar y parar · Caso trabajado: Renata separa la hoja y detiene la sesión (caso ficticio) · Paso 2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sión con límites dich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firma la autorización del servicio, rechaza la de imagen y pide que anoten: presión suave, sin abdomen, sin conversación, con una manta extra. La terapeuta repite el acuerdo antes de empezar. A mitad de la sesión, Renata siente frío y quiere cambiar de posición. Dice «pausa» y la terapeuta se detiene, la cubre y ajusta la manta. No hay discusión ni pregunta incómoda: el límite se atiende y la sesión continúa con el camb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de cinco frases para pedir, acordar y parar · Caso trabajado: Renata separa la hoja y detiene la sesión (caso ficticio) · Paso 3 de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lto que no se cobra dos vece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otra visita, Renata decide terminar antes porque el aroma del aceite le molesta. Dice «alto, no continúo». La terapeuta se detiene, abre la ventana y le ofrece agua. En la cuenta, el establecimiento cobra el tiempo trabajado según la política que había informado al reservar; Renata pide el desglose y lo conserva. No hubo foto, no hubo cargo sorpresa y no hubo necesidad de discutir. La diferencia entre las dos visitas no fue el spa: fue la hoja leída y la frase dicha a tiemp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de cinco frases para pedir, acordar y parar]]></a:t>
            </a:r>
          </a:p>
        </p:txBody>
      </p:sp>
      <p:pic>
        <p:nvPicPr>
          <p:cNvPr id="3" name="" descr="Antes de firmar cualquier autorización">
            <a:hlinkClick r:id="rId3" tooltip="Antes de firmar cualquier autoriza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un sí que no querías d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2-preferencias-y-consentimiento"/>
              </a:rPr>
              <a:t><![CDATA[Ver imagen original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sin leer porque da pena preguntar. La pena dura un minuto; la autorización dura lo que el documento diga. Pedir que expliquen cada párrafo es parte del servicio, y negarse a firmar lo que no se entiende no es una groserí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pagar cede la imagen. El pago cubre el servicio, no el uso de tu rostro o tu cuerpo en redes. La autorización de imagen es un permiso aparte, con un fin, un lugar y un plazo; si no lo diste, no exis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culparse por poner un límite. «Perdón, pero no quiero que me toquen ahí» convierte un derecho en una molestia. El límite se dice sin disculpa y sin explicación médica: la otra persona sólo necesita saber cuál es y respetarl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que el terapeuta decida lo que «necesitas». El terapeuta puede proponer, no imponer. Si la propuesta cambia el servicio, el precio o una zona que habías excluido, se acepta o se rechaza antes de hacerlo, no después de cobrarl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edir copia de lo que firmaste. Sin copia no puedes saber qué autorizaste ni cómo retirarlo. Pide una copia impresa o una foto del documento; si el establecimiento se niega, eso también es información sobre su política de dat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hoja mezcla servicio, imagen y datos de salud, pide que se separen antes de firm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se condiciona a firmar la autorización de imagen, trata esa condición como una señal de aler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límite se ignora o se reinterpreta, detén la sesión; no esperes a que termine para hablarl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ofrecen un extra sin precio, pregúntalo antes de aceptar; no se cobra lo que no aceptas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retirar una autorización de imagen, pide por escrito el procedimiento y conserva la respues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blema es de cobro o trato, conserva la hoja, el comprobante y el anuncio, y acude a la autoridad de consum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3]]></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la sesión y busca atención si aparece dolor, mareo, dificultad para respirar, una reacción en la piel o cualquier síntoma que no tenías antes. No apliques otro producto ni aceptes que el establecimiento interprete lo que sientes: pide que te digan qué se usó y conserva esa información. Para una urgencia de riesgo vital se acude al servicio de emergencias; esta lección no enseña a clasificar urgenci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3]]></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oblema es una conducta irrespetuosa, un cobro no acordado o una foto publicada sin autorización, pide por escrito la corrección, conserva la evidencia y acude a la Procuraduría Federal del Consumidor (F-020; consultado 2026-10-25).]]></a:t>
            </a:r>
          </a:p>
        </p:txBody>
      </p:sp>
      <p:sp>
        <p:nvSpPr>
          <p:cNvPr id="10" name=""/>
          <p:cNvSpPr txBox="1"/>
          <p:nvPr/>
        </p:nvSpPr>
        <p:spPr>
          <a:xfrm>
            <a:off x="685800" y="24765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el tratamiento de datos personales, sigue el procedimiento que indique el aviso de privacidad y consulta a una asesoría especializada; esta lección no nombra autoridad sucesora ni resuelve casos de menores de edad. Nada de este curso sustituye la valoración de un profesional de la salu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válido un consentimiento para que te toquen una zona del cuer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o hayas firmado al pagar la reserv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a específico, informado, sin presión y que puedas retirarl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terapeuta tenga muchos años de experienci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servicio sea parte de un paquete promocion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hoja autoriza «cualquier maniobra necesaria» y, en el mismo párrafo, el uso de fotos en redes.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rmarla completa para no retrasar la sesió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rmarla y luego pedir que no usen las fotos de palabr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parar las autorizaciones y firmar sólo lo que aceptas, con un fin y un plazo clar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egarte a recibir el servicio, porque todas las hojas son igual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nsentimiento se puede retirar aunque la sesión ya haya empez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firmaste una autorización de imagen, el spa puede publicar cualquier foto tuya para siempr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su forma de acuer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fer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ími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sentimiento verb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sentimiento escri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se negocia: no tocar una zon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sión y zonas, confirmado en voz al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atos sensibles, fotos y vide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negocia: más suave, menos músic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nsentimiento se acuerda antes, se puede ___ en cualquier momento y no se presume por ___. Para usar una foto se necesita una autorización ___ y separada del servici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consentimien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firm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rante la ses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er la hoja y preguntar qué autoriz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parar la autorización de imagen del servici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cir «alto, no continú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dir que ajusten la pres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olicitar el retiro de una foto publica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uardar copia de lo firmad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ignora un consentimiento retirad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ata pidió leer la hoja antes de firm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terapeuta repitió el acuerdo de presión y zon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ya firmaste la hoja, no podemos detener la ses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nata dijo «alto» y la terapeuta la cubrió con una mant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salir, pidió el desglose del cobro y lo conservó.]]></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1-r01-oa02-preferencias-y-c-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1-r01-oa02-preferencias-y-c-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1-r01-oa02-preferencias-y-c-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1-r01-oa02-preferencias-y-c-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1-r01-oa02-preferencias-y-c-ex0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1-r01-oa02-preferencias-y-c-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1-r01-oa02-preferencias-y-c-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1-r01-oa02-preferencias-y-c-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preferencia, límite y consentimiento, y sabes qué se firma aparte y cómo se retir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os tres acuerdos y a la lista previa a firmar; después escribe tus cinco frases en una hoj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s cinco frases que usarías en tu próximo servicio: qué quieres, qué no quieres, cómo pides confirmación, cómo dices alto y cómo retiras una autorización de imagen. Después marca cuál de ellas te cuesta más decir y por qué.]]></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rdar sin adiv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3]]></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negocia y puede cambiar durante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negocia y no necesita jus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 verb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zonas y cobertura, confirmados en voz 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sensibles, fotos y video, con fin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o del 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ualquier momento, con una frase o un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rdar sin adivin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1-r01-oa02-preferencias-y-consentimiento"/>
              </a:rPr>
              <a:t><![CDATA[Abrir el juego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acordar y par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preferencia y lími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acordar y par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ferencia admite negociación: más suave, menos música, otra temperatura. El límite no: una zona que no se toca, una foto que no se toma. El límite no necesita explic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acordar y par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decir una autorización de image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acordar y par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imagen, para qué se usará, dónde se publicará, por cuánto tiempo y cómo se retira. Va separada de la autorización del servicio y no se condiciona a recibirl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acordar y par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tira el consentimiento a mitad de la ses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acordar y par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frase corta o una señal acordada. Quien atiende se detiene, cubre el cuerpo, se aparta y pregunta si necesitas algo. No pide razones ni negoci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acordar y par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atos de salud requieren consentimiento expreso y por escrit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acordar y par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datos personales sensibles, entre ellos los de salud. El aviso de privacidad debe explicar quién los trata, para qué y cómo limitar su uso (F-021, arts. 8, 15 y 1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acordar y par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conductas muestran una cultura de consentimien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edir, acordar y par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r antes de tocar, explicar la hoja antes de firmar, aceptar un no sin insistir, ofrecer alternativas y separar la autorización de imágenes del contrato del servici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poder decir tres cosas sin temblar: qué prefieres, qué no aceptas y cómo detienes la sesión. La preferencia se negocia; el límite no; el consentimiento se pide, se confirma y se puede retirar.]]></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mexicana te da dos apoyos concretos: no se te pueden cobrar servicios o cargos que no aceptaste, y tus datos de salud e imágenes tienen reglas propias de consentimiento y aviso de privacidad. Lo demás es trato: preguntar antes de tocar, explicar antes de firmar y aceptar un no sin insisti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guiente paso es la lección 3 del curso: revisar el ambiente, la comodidad y la accesibilidad del lugar para que el servicio sea posible para el cuerpo que lo recib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7 Bis, 10, 32, 42 y 57 · http://www.diputados.gob.mx/LeyesBiblio/pdf/LFPC.pdf · consulta: 2026-10-25 · alcance: Alcance federal, México. PDF oficial descargado y leído el 2026-10-25; texto vigente con última reforma DOF 12-12-2025. Se citan la prohibición de prácticas coercitivas y de servicios o cargos no aceptados, la publicidad comprobable y el servicio conforme a lo ofrecido. No se afirman montos ni plazo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arts. 8, 15 y 16 · https://www.ordenjuridico.gob.mx/Documentos/Federal/html/wo125102.html · consulta: 2026-10-25 · alcance: Alcance federal, México. Nueva ley publicada en el DOF el 20-03-2025; texto leído el 2026-10-25. Se citan el consentimiento expreso y por escrito para datos sensibles, los contenidos del aviso de privacidad y los medios para limitar el uso. No se nombra autoridad sucesora ni se fija un formato de autoriza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arts. 83, 198 fracción V, 200 y 272 Bis 1 (ejercicio profesional) · https://www.diputados.gob.mx/LeyesBiblio/pdf/LGS.pdf · consulta: 2026-10-25 · alcance: Alcance federal, México. PDF oficial descargado y leído el 2026-10-25; texto vigente con reformas DOF 15-01-2026. Se cita el art. 83 sobre anuncio de título, cédula y certificado para quienes ejercen actividades profesionales de la salud. No se afirma que un terapeuta de relajación requiera cédul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Alcance federal, México (autoridad de protección al consumidor). Página de divulgación abierta el 2026-10-25: enlista información, educación, elección, seguridad y calidad, no discriminación, compensación y protección. No fija procedimientos, montos ni resultado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2-preferencias-y-consentimiento"/>
              </a:rPr>
              <a:t><![CDATA[Preferencias, límites y consentimiento: pedir, acordar y parar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2026-10-26T03:50:22Z</dcterms:created>
  <dcterms:modified xsi:type="dcterms:W3CDTF">2026-10-26T03:50:22Z</dcterms:modified>
  <dc:title>Preferencias, límites y consentimiento: pedir, acordar y parar a tiempo</dc:title>
  <dc:description>Presentación editable del OA «Preferencias, límites y consentimiento: pedir, acordar y parar a tiempo». Enlace: https://saludyestetica.lumbre.lat/object/sye-c11-r01-oa02-preferencias-y-consentimiento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