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1-que-espera-de-un-sp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perar de un servicio de relajación: guion, higiene y precio total»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perar de un servicio de relajación: guion, higiene y precio total»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sión de relajación es un guion, no una caja sorpres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sión de relajación es un guion, no una caja sorpres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servicio de relajación puede ofrecer y lo que no» (2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servicio de relajación puede ofrecer y lo que no» (3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servicio de relajación puede ofrecer y lo que no» (4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servicio de relajación puede ofrecer y lo que no» (5 de 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servicio de relajación puede ofrecer y lo que no» (6 de 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reguntas de la entrevista previa»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reguntas de la entrevista previa»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 guion de una sesión de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momentos que se pueden preguntar, acordar y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uerpo cubierto, la ropa y la higiene que se ve»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uerpo cubierto, la ropa y la higiene que se ve»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cio total, extras y lo que la ley mexicana pide»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romesas de un spa y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puede comprobar antes de pagar y lo que ninguna sesión garant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valuar el spa al salir: seis criterio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ervar, vivir y evaluar una sesión de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qué esperas y qué no qui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línea con lo que buscas —descanso, silencio, presión firme— y otra con lo que no quieres: zonas, olores, conversación, temperatura. Tenerlo escrito evita que la reserva se resuelva con el nombre del paquete y te da una base para comparar lo que reci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ervar, vivir y evaluar una sesión de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qué incluye y cuánto cuesta en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agar o dejar anticipo, pide cuatro datos: qué incluye la sesión, cuántos minutos son de trabajo en camilla, cuál es el monto total con extras y propina, y cuál es la política de cancelación. Si la respuesta es vaga, pide que te la envíen por escrito. Es información que el establecimiento puede dar sin comprometerse a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ervar, vivir y evaluar una sesión de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Haz la entrevista de cinco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legar, responde con claridad: qué buscas, qué zonas no quieres que se toquen, qué presión prefieres, qué productos o aromas evitas y qué necesitas para estar cómoda. Si el terapeuta no pregunta, toma la iniciativa y pide que repita lo que entendió. La entrevista no es un trámite: es el momento en que el servicio se ajusta a una person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ervar, vivir y evaluar una sesión de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cuerda en voz alta y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mpezar, escucha la confirmación: «vamos a trabajar espalda y piernas, sin abdomen, con presión media, sin aceite con aroma». Si algo no coincide, corrígelo. Durante la sesión, usa frases cortas para ajustar. Un servicio que no admite correcciones en voz alta no está escuchando: está ejecutando un guion rí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ervar, vivir y evaluar una sesión de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Verifica lo visible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a sábana, la toalla y la bata; comprueba que el envase del producto esté cerrado y que el terapeuta se lave las manos. Pregunta cómo se limpia el espacio entre personas si algo no te queda claro. No necesitas un protocolo escrito para notar lo básico, y preguntar por la limpieza no es una acu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ervar, vivir y evaluar una sesión de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registro y un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pregunta qué se aplicó y qué recomienda para el resto del día; no aceptes indicaciones que suenen a tratamiento. Anota en tu hoja la fecha, el servicio, quién atendió, los acuerdos, lo que pasó y lo que preguntarías la próxima vez. Esa hoja te sirve para comparar, para reclamar con datos y para avisar si aparece una re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sión de Daniela, antes y después de preguntar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 que estaba escrito y lo qu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 y detalles inventados. Daniela reservó un «masaje relajante de 60 minutos» por mensaje. El anuncio no decía cuántos minutos eran en camilla, no mencionaba el extra de aceite y no explicaba la política de cancelación. Al llegar, la recepción le presentó la limpieza de espalda como parte del paquete y el aceite caliente como un adicional. Ella no preguntó y aceptó los dos; al salir, la cuenta incluía el aceite y el reloj marcaba cuarenta minutos de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sión de Daniela, antes y después de preguntar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llamada que cambió la siguiente re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la siguiente cita, Daniela hizo cinco preguntas antes de pagar: qué incluye, cuántos minutos son en camilla, cuánto es el total con propina, quién atiende y qué pasa si cancela. El establecimiento respondió por escrito: cincuenta minutos de camilla, sin extras obligatorios, propina libre y cancelación sin costo con veinticuatro horas de aviso. También preguntó por zonas a evitar y por el aroma del aceite. Con esa información pudo comparar dos lugares y elegir el que le explicaba el servicio sin ado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sión de Daniela, antes y después de preguntar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El cierre y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segunda sesión, Daniela pidió presión media y que no le tocaran el abdomen; el terapeuta repitió el acuerdo antes de empezar. Al salir anotó seis criterios: información, acuerdo, higiene, comodidad, conducta y cierre. Cinco quedaron completos; el de información falló porque la recepción no sabía si el aceite estaba incluido. No era una razón para dramatizar, pero sí para preguntarlo la próxima vez. La hoja le dio una decisión concreta: volver al lugar, con una pregunta anotada, en vez de quedarse con una sensación dif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para reservar y evaluar un s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que caben en una hoja y en un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ántos de esos 60 minutos son de trabajo en camilla y qué incluy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empo y el contenido son lo contratado. «60 minutos» puede medir la estancia completa o el trabajo en camilla; la diferencia se aclara antes de pagar y permite comparar establec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guion de la sesión incluye reserva, entrevista, cambio, servicio y cierre; cada paso se puede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1-que-espera-de-un-sp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a promesa que el servicio no puede sostener y que la publicidad debe poder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servicio de relajación no elimina toxinas ni corrige una postura de forma permanente. La publicidad debe ser veraz y comprobable, y lo ofrecido obliga a quien lo of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s. 32 y 42, texto vigente consultado el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1-que-espera-de-un-sp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l masaje de relajación es un servicio de confort; un dolor que persiste se aclara primero con un profesional. La sesión puede esperar y no debe usarse como prueba diagnó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y General de Salud reserva los actos médicos y quirúrgicos a profesionales y establecimientos habilitados (F-02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1-que-espera-de-un-sp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í. La presión y las zonas forman parte de lo que se acuerda antes y se puede ajustar durante la sesión. Pedirlo no es una interrupción ni una falta de resp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ntrevista previa incluye presión, zonas y productos; el acuerdo se confirma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1-que-espera-de-un-sp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incluye y cuánto dura → Se pregunta al reservar y se compara con el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nas que no quieres que se toquen → Se dicen en la entrevista y se respe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tra ofrecido a mitad de sesión → Se acepta o se rechaza; no se cobra sin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acción después del servicio → Se registra y se busca valoración; no se aplica otr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se resuelve en un momento distinto del guion: reserva, entrevista, sesión o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1-que-espera-de-un-sp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cluye ·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tenido y el tiempo se aclaran al reservar; cualquier cambio durante la sesión requiere que la persona lo acepte. No se presume por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y prohíbe servicios adicionales y cargos sin consentimiento expreso (F-019, art. 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1-que-espera-de-un-sp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guntar el precio total y la política de cancelación → Antes de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firmar cuántos minutos son en camilla → Antes de re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cir qué presión prefieres →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edir que se detenga el trabajo en una zona →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qué producto se aplicó → Al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gistrar cómo te sentiste y a quién avisar → Al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guion ordena la información: lo que se pregunta antes no se negocia después, y lo que se registra al salir sirve para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1-que-espera-de-un-sp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terapeuta añadió un aceite especial y lo cargó sin pedir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ñadir un producto y cobrarlo sin aceptación expresa contradice lo acordado y la prohibición de servicios adicionales o cargos no consen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 10: no se prestan servicios adicionales ni se aplican cargos sin consentimiento del consum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1-que-espera-de-un-sp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s tres frases que dirías al reservar: qué esperas, qué no quieres y qué precio total aceptas. Después marca cuál de los seis criterios de la hoja no podrías comprobar con la información que tienes hoy, y anota la pregunta exacta que harías para cerrar ese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entrar a ciegas a un s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entrar a ciegas a un s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momentos tiene una sesión de relaj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erva, entrevista, cambio, servicio y cierre. Cada uno resuelve una duda distinta y se puede preguntar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 ofrecer un servicio de relajación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e ofrecer descanso, silencio, una sensación agradable y un trato respetuoso. No cura, no corrige una postura de forma permanente, no elimina toxinas ni sustituye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s hace la entrevista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buscas, qué zonas no quieres que se toquen, qué presión prefieres, qué productos o aromas evitas y qué necesitas para estar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ide la ley mexicana sobre precio y ex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arifas a la vista, monto total visible y prohibición de servicios adicionales o cargos sin consentimiento expreso. Los precios concretos y la política de cancelación los decide cada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valúa el spa al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seis criterios: información, acuerdo, higiene, comodidad, conducta y cierre. Se puntúan de 0 a 2 y se anotan en una hoja con fecha, servicio y acuer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1-que-espera-de-un-sp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476" r:id="rId1"/>
    <p:sldLayoutId id="2482002477" r:id="rId2"/>
    <p:sldLayoutId id="2482002478" r:id="rId3"/>
    <p:sldLayoutId id="24820024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664ac40e71cba0b3b0cf232aee940415480b1093202ace31.jpg"/>
  <Relationship Id="rId3" Type="http://schemas.openxmlformats.org/officeDocument/2006/relationships/hyperlink" Target="https://saludyestetica.lumbre.lat/object/sye-c11-r01-oa01-que-espera-de-un-sp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1-r01-oa01-que-espera-de-un-spa" TargetMode="External"/>
  <Relationship Id="rId4" Type="http://schemas.openxmlformats.org/officeDocument/2006/relationships/hyperlink" Target="https://saludyestetica.lumbre.lat/object/sye-c11-r01-oa01-que-espera-de-un-spa"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1-r01-oa01-que-espera-de-un-spa" TargetMode="External"/>
  <Relationship Id="rId4" Type="http://schemas.openxmlformats.org/officeDocument/2006/relationships/hyperlink" Target="https://saludyestetica.lumbre.lat/object/sye-c11-r01-oa01-que-espera-de-un-spa"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1-r01-oa01-que-espera-de-un-spa" TargetMode="External"/>
  <Relationship Id="rId4" Type="http://schemas.openxmlformats.org/officeDocument/2006/relationships/hyperlink" Target="https://saludyestetica.lumbre.lat/object/sye-c11-r01-oa01-que-espera-de-un-spa"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hyperlink" Target="https://saludyestetica.lumbre.lat/object/sye-c11-r01-oa01-que-espera-de-un-spa" TargetMode="External"/>
  <Relationship Id="rId4"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1-que-espera-de-un-spa" TargetMode="External"/>
  <Relationship Id="rId3"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pe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r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laj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ui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ig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t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1-r01-oa01-que-espera-de-un-sp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qué incluye y qué no incluye una sesión de relajación, aplicar cinco preguntas antes de reservar y evaluar el servicio con una hoja de seis criterios al salir.]]></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11. Recorre el guion de una sesión —reserva, entrevista, cambio, servicio y cierre—, separa lo que un spa puede ofrecer de lo que no puede prometer y convierte la experiencia en una evaluación con criterios verificables, sin diagnosticar ni recomendar tratamien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pa · masaje · servicio · higiene · consumidor · consent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perar de un servicio de relajación: guion, higiene y precio tot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reservan un masaje, un facial o una sesión de spa y quieren saber qué esperar; también quien opera o atiende estos servicios. No requiere conocimientos previos. Material informativo: no sustituye una valoración profesional de la salud ni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perar de un servicio de relajación: guion, higiene y precio tot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11:40 de un sábado en la sala de espera de un spa de barrio. Daniela —nombre inventado, caso ficticio— reservó por mensaje un «masaje relajante de 60 minutos» y llegó diez minutos antes, como le pidieron. En la recepción le dicen que la sesión «incluye una limpieza de espalda para sacar toxinas» y que, si quiere el aceite caliente, son doscientos pesos más. Nadie le pregunta qué presión prefiere ni si hay zonas que no quiere que le toquen. A las 12:05 la hacen pasar; a las 12:20 todavía espera en un pasillo con la bata pues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perar de un servicio de relajación: guion, higiene y precio tot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13:00 le avisan que terminó, aunque el reloj dice que en camilla estuvo cuarenta minutos. Daniela sale sin saber si el servicio fue el que contrató, si el extra era obligatorio ni a quién preguntar. No es un caso extremo: es la suma de tres omisiones pequeñas —qué incluye, qué se acuerda y cuándo empieza— que convierten una hora de descanso en una discusión. Esta lección no enseña a dar masajes ni a evaluar la salud de nadie.]]></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eña a reconocer el guion de un servicio de relajación, a distinguir lo que puede ofrecer de lo que no, y a evaluarlo con criterios que se pueden comprobar antes de reservar y al sal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sión de relajación es un guion, no una caja sorpre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de relajación tiene cinco momentos y cada uno resuelve una duda distinta. En la reserva se aclara qué incluye el paquete, cuánto dura el trabajo en camilla, cuánto se paga en total y quién atiende.]]></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cepción se hace una entrevista breve: qué busca la persona, qué presión prefiere, qué zonas no quiere que se toquen y qué productos o aromas prefiere evitar. En el cambio se explica dónde dejar la ropa, qué prenda se conserva y cómo se cubre el cuerp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sión de relajación es un guion, no una caja sorpre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amilla se ejecuta lo acordado y se avisa cada cambio. En el cierre se dice qué se aplicó, cómo continuar el día y a quién avisar si algo molesta. Cuando falta uno de esos momentos, la persona no sabe qué está compran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sión de relajación es un guion, no una caja sorpre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uion importa porque convierte una experiencia difusa en algo que se puede preguntar y comparar. «Sesenta minutos» puede significar sesenta minutos de trabajo en camilla o sesenta minutos desde que la persona entra al local; la diferencia se aclara antes de pagar, no al salir. Lo mismo pasa con el aceite, la ducha, el tiempo de reposo o la propina: cada establecimiento decide su política, y esa decisión es legítima siempre que se informe antes. El silencio durante el servicio puede ser parte del descanso, pero no puede ser la única forma de comunicar: un buen guion anuncia lo que va a pasar y deja espacio para decir que n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servicio de relajación puede ofrecer y lo que n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rvicio de relajación puede ofrecer un rato de descanso, silencio, una sensación física agradable, un ambiente controlado y un trato respetuoso. Eso es valioso y no necesita exagerarse. No puede, en cambio, curar una enfermedad, corregir una postura de forma permanente, eliminar toxinas, reducir grasa, sustituir una consulta ni garantizar un result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servicio de relajación puede ofrecer y lo que n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azón es sencilla: un masaje de relajación no es un acto médico ni un medicamento; es un servicio de confort. La Ley General de Salud (federal) reserva los actos quirúrgicos y la cirugía estética a establecimientos con licencia sanitaria y profesionales especializados (F-027, arts. 198 fr. V y 272 Bis 1; consultado 2026-10-25).]]></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spa ofrece algo de ese terreno, la pregunta ya no es de relaja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servicio de relajación puede ofrecer y lo que n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lado del consumidor, la promesa también tiene consecuencias. La Ley Federal de Protección al Consumidor (federal) obliga a que la información y la publicidad sean veraces y comprobables (art. 32) y a entregar el servicio de acuerdo con lo ofrecido (art.]]></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42), según el texto vigente con última reforma del 12-12-2025 (F-019; consultado 2026-10-25). Por eso «elimina toxinas» no es un adjetivo inofensivo: es una afirmación que alguien tendría que poder soste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servicio de relajación puede ofrecer y lo que n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2]]></a:t>
            </a:r>
          </a:p>
        </p:txBody>
      </p:sp>
      <p:sp>
        <p:nvSpPr>
          <p:cNvPr id="7" name="" descr=""/>
          <p:cNvSpPr/>
          <p:nvPr/>
        </p:nvSpPr>
        <p:spPr>
          <a:xfrm>
            <a:off x="514350" y="2533650"/>
            <a:ext cx="8115300" cy="20955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20955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menú promete curar, adelgazar o rejuvenecer, no hace falta discutir: basta preguntar qué incluye el servicio y qué se puede comprobar. Si la respuesta no cabe en una sesión de descanso, ya se sabe que la promesa va por otro lado.]]></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esta lección]]></a:t>
            </a:r>
          </a:p>
        </p:txBody>
      </p:sp>
      <p:sp>
        <p:nvSpPr>
          <p:cNvPr id="11" name=""/>
          <p:cNvSpPr txBox="1"/>
          <p:nvPr/>
        </p:nvSpPr>
        <p:spPr>
          <a:xfrm>
            <a:off x="685800" y="30194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y de carácter informativo. Explica cómo se compone un servicio de relajación y cómo evaluarlo; no enseña técnicas de masaje, no diagnostica, no recomienda tratamientos y no sustituye una consulta con un profesional sanitario. Los nombres de los casos son fictici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servicio de relajación puede ofrecer y lo que n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masaje no es un trat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servicio de relajación puede dar descanso y bienestar, pero no cura una enfermedad, no corrige una postura de forma permanente, no elimina toxinas y no sustituye una valoración. Si el motivo para reservar es un dolor que persiste o un cambio en el cuerpo, primero se aclara qué es con un profesion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servicio de relajación puede ofrecer y lo que n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tod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pagar, pide que te digan en una frase qué incluye la sesión y cuántos minutos son de trabajo en camilla. Si la respuesta cambia entre la reserva y la cuenta, ya tienes el dato más importante para evaluar el lug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reguntas de la entrevista prev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previa no es un interrogatorio clínico: es una conversación de cinco puntos que cambia el servicio. Primero, qué busca la persona esa tarde: descanso, silencio, conversación o presión firme. Segundo, qué zonas no quiere que se toquen, con nombre claro: cuello, abdomen, pies, cara, cualquier zon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qué presión y qué ritmo prefiere, sabiendo que se puede ajustar a mitad. Cuarto, qué productos, aceites o aromas le irritan o prefiere evitar. Quinto, qué necesita para estar cómoda: temperatura, luz, música, una almohada, un baño antes de empez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reguntas de la entrevista prev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respuestas se pueden repetir en voz alta para confirmar que se entendier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reguntas de la entrevista prev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corresponde en esa entrevista es poner nombre a un padecimiento, recomendar suplementos ni decidir si un dolor se resuelve con masaje. Si la persona menciona una condición de salud ya valorada, un embarazo, una cirugía reciente, una lesión o un medicamento que toma por indicación, la respuesta honesta es registrar el dato y decir: «esto lo valora su profesional; pregunte si este servicio es adecuado para usted». El spa no sustituye esa valoración y no debería insinuar que la sesión corrige nada. Si el motivo principal es un dolor que lleva semanas, la cita de relajación puede esperar; primero se aclara qué 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reguntas de la entrevista previa]]></a:t>
            </a:r>
          </a:p>
        </p:txBody>
      </p:sp>
      <p:pic>
        <p:nvPicPr>
          <p:cNvPr id="3" name="" descr="El guion de una sesión de relajación">
            <a:hlinkClick r:id="rId3" tooltip="El guion de una sesión de relajac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momentos que se pueden preguntar, acordar y verific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1-que-espera-de-un-spa"/>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cubierto, la ropa y la higiene que se v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se cubre y se destapa por partes: se trabaja una zona y el resto queda con la sábana o la toalla. Esa regla se explica antes de empezar y no se negocia a media sesión. La ropa interior es decisión de la persona; el establecimiento puede pedir que se retire para cierto servicio, pero debe decirlo al reservar y ofrecer una alternativa si no hay acuerdo. El terapeuta sale del cuarto para que la persona se cambie, toca la puerta antes de entrar y espera respuesta. Si la puerta no tiene seguro, se acuerda una señal. Durante la sesión, frases cortas como «más suave», «alto» o «tengo frío» son parte del servicio, no una interrup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cubierto, la ropa y la higiene que se v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giene se juzga por lo que se ve y por lo que se puede preguntar. Ropa limpia por persona, manos limpias antes y después, envases cerrados, utensilios limpios y nada que se reutilice sin un protocolo clar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fija concentraciones ni tiempos de desinfección: esos datos salen de la etiqueta del producto y del protocolo del establecimiento, y quien los afirma sin fuente los está inventando. Si la sábana está húmeda, el envase abierto o el terapeuta tose sin cubrirse, se pide un cambio; si no hay respuesta, se suspen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cubierto, la ropa y la higiene que se v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ser experta para notar lo que está a la vista, y preguntar no es ofend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cubierto, la ropa y la higiene que se 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en un servicio de relajación y la respuesta que corresponde. Ningún monto ni plazo se afirma: los precios y las políticas los decide cada establecimien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2]]></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209800"/>
                <a:gridCol w="2819400"/>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reservar no te dicen cuántos minutos son de trabajo en ca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lo y pedir que quede por escrito en la 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es parte de lo contratado y se puede comparar con el reloj.]]></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mitad de la sesión ofrecen un extra de aceite o de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rlo o rechazarlo en voz alta; no se cobra si no se acep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y prohíbe servicios adicionales y cargos sin consentimiento expreso (F-019, art. 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2]]></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209800"/>
                <a:gridCol w="2819400"/>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ábana está húmeda o el envase del producto está a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un cambio antes de empezar; si no hay, susp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igiene visible es parte del servicio, no un ex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ú promete «eliminar toxinas» o «corregir la pos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qué incluye y qué se puede comprobar; considerar otro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blicidad debe ser veraz y comprobable (F-019, art. 32); un masaje no sostiene esa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2]]></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2209800"/>
                <a:gridCol w="2819400"/>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bro final no coincide con el precio anunc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el desglose, conservar el anuncio y reclamar; acudir a PROFECO si no se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nto total debe informarse y lo ofrecido obliga (F-019, arts. 7 Bis y 42; F-0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salir aparece una reacción, mareo o dolor que no esta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lo que estabas haciendo, registrar el dato y buscar valora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plica otro producto ni se interpreta el síntoma en el s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total, extras y lo que la ley mexicana pi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la Ley Federal de Protección al Consumidor pide tres cosas que ordenan la conversación del precio. Las tarifas de los principales servicios deben estar a la vista del público, con caracteres legibles (art. 57); el monto total a pagar debe informarse de forma notoria y visible (art. 7 Bis); y no se pueden prestar servicios adicionales ni aplicar cargos que el consumidor no haya aceptado expresamente (art. 10), según el texto vigente consultado el 2026-10-25 (F-019). Traducido al mostrador: el precio del masaje, el extra de aceite y la propina se explican antes, no se descubren en la cuen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total, extras y lo que la ley mexicana pi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lítica de cancelación, el horario, el método de pago y el monto de la propina son configurables por cada establecimiento: no hay una cifra única y esta lección no la inventa. Lo que sí se puede exigir es que se informen antes de pagar y que no cambien sin aviso. Si el cobro final no coincide con lo anunciado, conviene pedir el desglose, conservar el menú o el mensaje donde se ofreció y solicitar una solución. Si no se resuelve, la Procuraduría Federal del Consumidor es la vía federal para presentar una reclamación (F-020; consultado 2026-10-25). Aquí no se afirman montos, plazos ni resultados de ese trám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 total, extras y lo que la ley mexicana pide]]></a:t>
            </a:r>
          </a:p>
        </p:txBody>
      </p:sp>
      <p:pic>
        <p:nvPicPr>
          <p:cNvPr id="3" name="" descr="Cinco promesas de un spa y su límite">
            <a:hlinkClick r:id="rId3" tooltip="Cinco promesas de un spa y su límite"/>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puede comprobar antes de pagar y lo que ninguna sesión garantiz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1-que-espera-de-un-spa"/>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valuar el spa al salir: seis criteri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alir, la evaluación cabe en seis criterios. Información: ¿te dijeron qué incluía, cuánto costaba y quién atendía? Acuerdo: ¿te preguntaron por presión, zonas y productos, y repitieron lo que entendieron? Higiene: ¿la ropa era limpia, las manos se lavaron y los envases estaban cerrados? Comodidad: ¿la temperatura, la luz y el ruido permitían descansar? Conducta: ¿nadie comentó tu cuerpo ni te presionó para comprar algo? Cierre: ¿te explicaron qué se aplicó y cómo avisar si algo molestaba? Se puntúa cada uno de 0 a 2; no es una nota escolar, es una forma de no quedarse con una impresión vag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valuar el spa al salir: seis criteri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se llena el mismo día, con fecha, servicio, nombre o identificador de quien atendió, productos si se conocen, acuerdos, lo que pasó y lo que preguntarías la próxima vez. Ese registro sirve para tres cosas: comparar establecimientos, pedir una corrección con datos y avisar con precisión si aparece una reacción. No es una queja ni una denuncia: es memoria. Un spa que se toma en serio su servicio agradece la hoja; uno que se molesta por ella acaba de dar una respuesta sobre su política de trato. Con seis criterios y una hoja, elegir deja de depender del folle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el spa al salir: seis criterios · Procedimiento: reservar, vivir y evaluar una sesión de relajació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qué esperas y qué no quier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ínea con lo que buscas —descanso, silencio, presión firme— y otra con lo que no quieres: zonas, olores, conversación, temperatura. Tenerlo escrito evita que la reserva se resuelva con el nombre del paquete y te da una base para comparar lo que recib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el spa al salir: seis criterios · Procedimiento: reservar, vivir y evaluar una sesión de relajació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qué incluye y cuánto cuesta en total]]></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agar o dejar anticipo, pide cuatro datos: qué incluye la sesión, cuántos minutos son de trabajo en camilla, cuál es el monto total con extras y propina, y cuál es la política de cancelación. Si la respuesta es vaga, pide que te la envíen por escrito. Es información que el establecimiento puede dar sin comprometerse a un result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el spa al salir: seis criterios · Procedimiento: reservar, vivir y evaluar una sesión de relajació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 entrevista de cinco punt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legar, responde con claridad: qué buscas, qué zonas no quieres que se toquen, qué presión prefieres, qué productos o aromas evitas y qué necesitas para estar cómoda. Si el terapeuta no pregunta, toma la iniciativa y pide que repita lo que entendió. La entrevista no es un trámite: es el momento en que el servicio se ajusta a una persona concre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el spa al salir: seis criterios · Procedimiento: reservar, vivir y evaluar una sesión de relajació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en voz alta y confirm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mpezar, escucha la confirmación: «vamos a trabajar espalda y piernas, sin abdomen, con presión media, sin aceite con aroma». Si algo no coincide, corrígelo. Durante la sesión, usa frases cortas para ajustar. Un servicio que no admite correcciones en voz alta no está escuchando: está ejecutando un guion rígi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el spa al salir: seis criterios · Procedimiento: reservar, vivir y evaluar una sesión de relajació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ifica lo visible antes de empez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a sábana, la toalla y la bata; comprueba que el envase del producto esté cerrado y que el terapeuta se lave las manos. Pregunta cómo se limpia el espacio entre personas si algo no te queda claro. No necesitas un protocolo escrito para notar lo básico, y preguntar por la limpieza no es una acus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el spa al salir: seis criterios · Procedimiento: reservar, vivir y evaluar una sesión de relajació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registro y una pregunt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pregunta qué se aplicó y qué recomienda para el resto del día; no aceptes indicaciones que suenen a tratamiento. Anota en tu hoja la fecha, el servicio, quién atendió, los acuerdos, lo que pasó y lo que preguntarías la próxima vez. Esa hoja te sirve para comparar, para reclamar con datos y para avisar si aparece una reac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el spa al salir: seis criterios · Caso trabajado: la sesión de Daniela, antes y después de preguntar (caso ficticio) · Paso 1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ba escrito y lo que faltab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y detalles inventados. Daniela reservó un «masaje relajante de 60 minutos» por mensaje. El anuncio no decía cuántos minutos eran en camilla, no mencionaba el extra de aceite y no explicaba la política de cancelación. Al llegar, la recepción le presentó la limpieza de espalda como parte del paquete y el aceite caliente como un adicional. Ella no preguntó y aceptó los dos; al salir, la cuenta incluía el aceite y el reloj marcaba cuarenta minutos de camil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el spa al salir: seis criterios · Caso trabajado: la sesión de Daniela, antes y después de preguntar (caso ficticio) · Paso 2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lamada que cambió la siguiente reserv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siguiente cita, Daniela hizo cinco preguntas antes de pagar: qué incluye, cuántos minutos son en camilla, cuánto es el total con propina, quién atiende y qué pasa si cancela. El establecimiento respondió por escrito: cincuenta minutos de camilla, sin extras obligatorios, propina libre y cancelación sin costo con veinticuatro horas de aviso. También preguntó por zonas a evitar y por el aroma del aceite. Con esa información pudo comparar dos lugares y elegir el que le explicaba el servicio sin adorn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valuar el spa al salir: seis criterios · Caso trabajado: la sesión de Daniela, antes y después de preguntar (caso ficticio) · Paso 3 de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y la hoj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egunda sesión, Daniela pidió presión media y que no le tocaran el abdomen; el terapeuta repitió el acuerdo antes de empezar. Al salir anotó seis criterios: información, acuerdo, higiene, comodidad, conducta y cierre. Cinco quedaron completos; el de información falló porque la recepción no sabía si el aceite estaba incluido. No era una razón para dramatizar, pero sí para preguntarlo la próxima vez. La hoja le dio una decisión concreta: volver al lugar, con una pregunta anotada, en vez de quedarse con una sensación difus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valuar el spa al salir: seis criterios]]></a:t>
            </a:r>
          </a:p>
        </p:txBody>
      </p:sp>
      <p:pic>
        <p:nvPicPr>
          <p:cNvPr id="3" name="" descr="Lista para reservar y evaluar un spa">
            <a:hlinkClick r:id="rId3" tooltip="Lista para reservar y evaluar un spa"/>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que caben en una hoja y en una llama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1-que-espera-de-un-spa"/>
              </a:rPr>
              <a:t><![CDATA[Ver imagen original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r por el nombre del paquete. «Masaje relajante», «circuito» o «ritual» no dicen qué se hace ni cuánto dura. Sin cuatro datos —qué incluye, minutos en camilla, total y cancelación— la persona compra una palabra y luego negocia a ciegas.]]></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un extra sin preguntar el precio. El extra ofrecido a mitad de la sesión se acepta o se rechaza en voz alta, y no se cobra si no se aceptó. Aceptar por pena o por no interrumpir es la forma más común de pagar algo que no se pidió.]]></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silencio con acuerdo. Que la persona no diga nada no significa que acepte cualquier maniobra. El silencio puede ser descanso, pero el acuerdo se pide y se confirma; si no se pregunta, no se supone.]]></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sesión para resolver un dolor no valorado. Un masaje de relajación no es la vía para averiguar qué causa un dolor que lleva semanas. Si el motivo principal es ese, primero se aclara con un profesional y después se decide si el servicio es adecu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notar qué se aplicó. Sin registro, una reacción posterior se convierte en una discusión de memoria. La fecha, el producto, la zona y el nombre de quien atendió son los cuatro datos que permiten avisar con precisión y pedir una correc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e pueden decir qué incluye la sesión y cuántos minutos son en camilla, no reserves todaví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total no coincide con lo anunciado, pide el desglose y conserva el anuncio antes de pag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erapeuta no pregunta por zonas, presión o productos, toma la iniciativa y pide que repita el acuer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ofrecen un extra a mitad de la sesión, puedes rechazarlo; no se cobra si no lo aceptas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mareo o una reacción, se suspende el servicio y se busca valoración; no se aplica otro produc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lugar promete curar, adelgazar o rejuvenecer con una sesión, trata la promesa como publicidad y no como servici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2]]></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la sesión y busca valoración profesional si aparece dolor intenso o que aumenta, mareo, dificultad para respirar, una reacción en la piel que se extiende, hinchazón, fiebre o cualquier síntoma que no estabas teniendo antes. No apliques otro producto, no intentes neutralizar lo aplicado y no aceptes que el establecimiento interprete lo que te pasa: pide que te digan qué se usó y conserva esa inform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2]]></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una urgencia de riesgo vital se acude al servicio de emergencias; esta lección no enseña a clasificar urgencias. Si el problema es de cobro, publicidad o trato, la vía federal es la Procuraduría Federal del Consumidor (F-020; consultado 2026-10-25); los requisitos sanitarios y de apertura del local dependen de la entidad y del municipio, así que verifica los tuyos con la autoridad correspondiente.]]></a:t>
            </a:r>
          </a:p>
        </p:txBody>
      </p:sp>
      <p:sp>
        <p:nvSpPr>
          <p:cNvPr id="10" name=""/>
          <p:cNvSpPr txBox="1"/>
          <p:nvPr/>
        </p:nvSpPr>
        <p:spPr>
          <a:xfrm>
            <a:off x="685800" y="3419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da de esta lección sustituye la valoración de un profesional de la salu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reservar un «masaje relajante de 60 minutos», ¿qué dato conviene aclarar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terapeuta tiene título de médic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os de esos 60 minutos son de trabajo en camilla y qué incluye el preci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enfermedad puede corregir la sesió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tas sesiones hacen falta para un resultado permanen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enú anuncia «elimina toxinas y corrige la postura». ¿Cuál es la lectura más út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a promesa comprobable si el masaje es fuert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a promesa que el servicio no puede sostener y que la publicidad debe poder comproba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 requisito legal de los sp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una advertencia de que el servicio es médic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asaje de relajación puede sustituir la valoración de un dolor que lleva seman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r que cambien la presión o que no toquen una zona es parte normal del servi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incluye y cuánto du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Zonas que no quieres que se toque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xtra ofrecido a mitad de ses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acción después del servici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dicen en la entrevista y se respeta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acepta o se rechaza; no se cobra sin acuer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registra y se busca valoración; no se aplica otro produc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pregunta al reservar y se compara con el reloj]]></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guion de una sesión se acuerda antes: qué ___, cuánto dura y cuánto cuesta en total. Si algo cambia a mitad del servicio, se pide ___ y se decide con la perso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servicio en que se realiz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reserv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rante la ses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sali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guntar el precio total y la política de cancelación]]></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firmar cuántos minutos son en camill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cir qué presión prefier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dir que se detenga el trabajo en una zo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qué producto se aplicó]]></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gistrar cómo te sentiste y a quién avisar]]></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cobra o se hace algo que no se acordó.]]></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niela preguntó qué incluía la sesión y cuánto costaba en tot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ordó con la terapeuta la presión y las zonas que no querí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terapeuta añadió un aceite especial y lo cargó sin pedir permis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terminar, le explicó qué se había aplicad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aniela anotó el nombre del servicio y cómo se sintió.]]></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1-r01-oa01-que-espera-de-un-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1-r01-oa01-que-espera-de-un-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1-r01-oa01-que-espera-de-un-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1-r01-oa01-que-espera-de-un-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1-r01-oa01-que-espera-de-un-ex0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1-r01-oa01-que-espera-de-un-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1-r01-oa01-que-espera-de-un-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1-r01-oa01-que-espera-de-un-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el guion de una sesión, lo que el servicio puede ofrecer y los cuatro datos que se preguntan antes de pagar.]]></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lista de siete comprobaciones y a la matriz de promesas; después escribe tu propio guion de reserva en cinco líne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s tres frases que dirías al reservar: qué esperas, qué no quieres y qué precio total aceptas. Después marca cuál de los seis criterios de la hoja no podrías comprobar con la información que tienes hoy, y anota la pregunta exacta que harías para cerrar ese huec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entrar a ciegas a un s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2]]></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ion de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entrevista, cambio, servicio y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en ca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no se supo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uede comprobar antes y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ra a mitad de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epta o se rechaza; no se cobra sin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evalu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servicio, acuerdos, higiene y qué preguntar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entrar a ciegas a un sp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1-r01-oa01-que-espera-de-un-spa"/>
              </a:rPr>
              <a:t><![CDATA[Abrir el juego en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ervar y evaluar un sp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momentos tiene una sesión de relaj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ervar y evaluar un sp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erva, entrevista, cambio, servicio y cierre. Cada uno resuelve una duda distinta y se puede preguntar antes de paga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ervar y evaluar un sp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 ofrecer un servicio de relajación y qué n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ervar y evaluar un sp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 ofrecer descanso, silencio, una sensación agradable y un trato respetuoso. No cura, no corrige una postura de forma permanente, no elimina toxinas ni sustituye una consul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ervar y evaluar un sp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s hace la entrevista previ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ervar y evaluar un sp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buscas, qué zonas no quieres que se toquen, qué presión prefieres, qué productos o aromas evitas y qué necesitas para estar cómod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ervar y evaluar un sp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ide la ley mexicana sobre precio y extr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ervar y evaluar un sp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arifas a la vista, monto total visible y prohibición de servicios adicionales o cargos sin consentimiento expreso. Los precios concretos y la política de cancelación los decide cada establecimien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ervar y evaluar un sp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valúa el spa al sali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servar y evaluar un sp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seis criterios: información, acuerdo, higiene, comodidad, conducta y cierre. Se puntúan de 0 a 2 y se anotan en una hoja con fecha, servicio y acuerdo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hay que poder contar el guion de una sesión sin mirar el folleto: qué se pregunta al reservar, qué se acuerda al llegar, qué se cubre en la camilla, qué se dice al salir y qué se anota en la hoja. Un servicio de relajación puede dar descanso y un trato respetuoso; no cura, no corrige una postura para siempre y no sustituye una valoración.]]></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mexicana te da tres herramientas concretas —tarifas a la vista, monto total y prohibición de cargos no aceptados— y la hoja de seis criterios te da la cuarta: memoria para comparar y para reclamar con dato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guiente paso es la lección 2 del curso: aprender a decir preferencias y límites, y a retirar el consentimiento en cualquier momento sin que eso arruine el servici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arts. 83, 198 fracción V, 200 y 272 Bis 1 (ejercicio profesional y actos quirúrgicos) · https://www.diputados.gob.mx/LeyesBiblio/pdf/LGS.pdf · consulta: 2026-10-25 · alcance: Alcance federal, México. PDF oficial descargado y leído el 2026-10-25; encabezado «TEXTO VIGENTE, últimas reformas DOF 15-01-2026». Se citan los arts. 198 fr. V y 272 Bis 1 para separar actos quirúrgicos y cirugía estética de un servicio de relajación. No se afirma que un spa de relajación requiera licencia sanitari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7 Bis, 10, 32, 42 y 57 · http://www.diputados.gob.mx/LeyesBiblio/pdf/LFPC.pdf · consulta: 2026-10-25 · alcance: Alcance federal, México. PDF oficial descargado y leído el 2026-10-25; texto vigente con última reforma DOF 12-12-2025. Se citan tarifas a la vista, monto total, prohibición de servicios adicionales o cargos sin consentimiento, publicidad comprobable y servicio conforme a lo ofrecido. No se afirman montos ni plazo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Alcance federal, México (autoridad de protección al consumidor). Página de divulgación abierta el 2026-10-25: enlista información, educación, elección, seguridad y calidad, no discriminación, compensación y protección. No fija procedimientos, montos ni resultados de una reclamac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1-que-espera-de-un-spa"/>
              </a:rPr>
              <a:t><![CDATA[Qué esperar de un servicio de relajación: guion, higiene y precio to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2026-10-26T03:43:23Z</dcterms:created>
  <dcterms:modified xsi:type="dcterms:W3CDTF">2026-10-26T03:43:23Z</dcterms:modified>
  <dc:title>Qué esperar de un servicio de relajación: guion, higiene y precio total</dc:title>
  <dc:description>Presentación editable del OA «Qué esperar de un servicio de relajación: guion, higiene y precio total». Enlace: https://saludyestetica.lumbre.lat/object/sye-c11-r01-oa01-que-espera-de-un-spa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