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cuidado corporal: conductas semanales, presupuesto y revis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cuidado corporal: conductas semanales, presupuesto y revis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plan y qué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nto de partida: inventario, tiempo y presupuest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nto de partida: inventario, tiempo y presupuest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nto de partida: inventario, tiempo y presupuest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onductas y una decis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Armar el plan en cinco pasos»: del inventario a la revisión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cajón abierto a una hoja que se puede revisar el doming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costo por uso»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costo por uso»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visión semanal»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visión semanal»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ducta, señal y ajuste»: cinco conductas con su señal de funcionamiento y su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espera de cada conducta y qué cambiar cuando no ri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lan no alcanza»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lan no alcanza»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el plan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Vacía el caj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e lo que usa, lo que no usa y lo que debe salir. Revise fecha, olor, color y etiqueta. Anote qué producto cubre qué zona; si no lo sabe, no lo use hasta lee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el plan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cuatro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r sin castigar, hidratar después de la ducha, proteger del sol y revisar la piel una vez a la semana. Escríbalas como acciones con día y duración, no como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el plan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onle dí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e su semana real y asigne un momento a cada conducta. Si no cabe, recorte la conducta o acórtela; no la deje sin espacio, porque lo que no tiene lugar no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el plan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a un tope antes de comprar y repártalo en tres bolsas: base, depilación y contingencia. Calcule el costo por uso de lo que ya tiene y termine lo abierto antes de estr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el plan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la dep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ja método por piel, tiempo, presupuesto y tolerancia. Si es cera o crema, siga la etiqueta; si es láser o luz pulsada, use el guion de preguntas y recuerde que se busca reducción con mantenimiento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el plan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ismo día cada semana, responda las tres preguntas y anote un solo ajuste. Si aparece una señal que no cede, detenga el plan y consul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jón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a, nombre inventado, 38 años, tiene una boda en tres semanas. Guarda varias cremas, un exfoliante, una rasuradora y un par de productos de oferta. Su presupuesto es de 300 pesos al mes, cifra ficticia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jón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 una crema para el cuerpo, el exfoliante y la rasuradora; separa dos productos sin etiqueta legible y uno que huele distinto. Anota que la crema abierta alcanza para el mes y que no necesita comprar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jón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conductas: limpiar con agua tibia, crema después de la ducha, protector en brazos y piernas expuestas, y revisión el domingo. La depilación se decide con la rasuradora para las semanas previas y una cera profesional solo si la piel está tranquila; el gasto se reparte entre base y contin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jón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 domingo, una conducta no se cumplió por falta de tiempo. Ana recorta la revisión a diez minutos y mantiene las otras tres. Después de la boda conserva el plan; no compra nada nuevo hasta terminar la crem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Cierre de semana»: seis comprobaciones para revis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iez minutos para saber si el plan sigue siendo s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semana de conducta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e organiza en conductas que se repiten y se pueden observar cada semana; el producto es un medio, no la unidad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smético limpia, protege o modifica el aspecto; no es un plan ni un tratamiento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u costo por uso es alto aunque el precio de etiqueta sea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por uso divide el precio entre los usos reales. Un producto abandonado reparte su precio entre muy pocos u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supuesto se calcula con el uso real, no con el precio de etiqueta ni con el ritm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juste es recortar, no abandonar ni aumentar. Un plan más largo no resuelve la falta de tiempo que causó el in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semanal busca un solo ajuste y la constancia por encima de la lista 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idado corporal ordena conductas; no es un tratamiento ni una promesa de transformación. La imagen corporal no se reduce al aspecto (F-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WH define la imagen corporal por cómo la persona piensa y siente su cuerpo (F-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roducto se acabó → Revisar antes de compr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iel arde tras exfoliar → Suspender y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gasto superó el tope → Recortar la bolsa ex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hubo tiempo esta semana → Recortar a dos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 ajuste distinto; ninguna se resuelve comprando más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mana · día ·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e organiza por semana y la revisión tiene un día fijo; el presupuesto se lee por uso real, no por el precio de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semanal y el costo por uso son las dos herramienta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parar lo que no tiene etiqueta legible →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lcular el costo por uso →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idratar después de la ducha →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r la piel el mismo día →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spender la exfoliación si arde → Cuando alg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sultar si una zona roja se extiende → Cuando alg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tiene un antes, un durante y un protocolo para cuando la piel o el presupuesto no acompañ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boda es pronto, compro tres productos nuevos y suspendo la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rar por urgencia y suspender una conducta básica rompe el plan; la fecha no justifica sustituir hidratación por productos nue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se sostiene con conductas y presupuesto, no con compras de última hora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6-plan-de-cuidado-corpora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 cajón y cuenta cuántos productos tienes abiertos para la misma función. Escribe cuál vas a terminar primero y qué conducta semanal sustituye la compra que ibas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 plan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dena conductas semanales y un presupuesto; no es un tratamiento ni promete transformar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costo por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entre usos reales. Un producto abandonado tiene un costo por uso alto aunque sea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didad de la piel, conductas cumplidas y productos que se acabaron o cambiaron; se anota un solo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tiene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una zona roja que se extiende, ampolla, herida que no cierra, supuración o fiebre: valoración médic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6-plan-de-cuidado-corpora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353" r:id="rId1"/>
    <p:sldLayoutId id="2482005354" r:id="rId2"/>
    <p:sldLayoutId id="2482005355" r:id="rId3"/>
    <p:sldLayoutId id="24820053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d6662e4c2666899827dc4e550f5e125206766f7318d202a1.jpg"/>
  <Relationship Id="rId3" Type="http://schemas.openxmlformats.org/officeDocument/2006/relationships/hyperlink" Target="https://saludyestetica.lumbre.lat/object/sye-c10-r01-oa06-plan-de-cuidado-corpor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0-r01-oa06-plan-de-cuidado-corporal" TargetMode="External"/>
  <Relationship Id="rId4" Type="http://schemas.openxmlformats.org/officeDocument/2006/relationships/hyperlink" Target="https://saludyestetica.lumbre.lat/object/sye-c10-r01-oa06-plan-de-cuidado-corporal"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0-r01-oa06-plan-de-cuidado-corporal" TargetMode="External"/>
  <Relationship Id="rId4" Type="http://schemas.openxmlformats.org/officeDocument/2006/relationships/hyperlink" Target="https://saludyestetica.lumbre.lat/object/sye-c10-r01-oa06-plan-de-cuidado-corporal"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0-r01-oa06-plan-de-cuidado-corporal" TargetMode="External"/>
  <Relationship Id="rId4" Type="http://schemas.openxmlformats.org/officeDocument/2006/relationships/hyperlink" Target="https://saludyestetica.lumbre.lat/object/sye-c10-r01-oa06-plan-de-cuidado-corporal"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hyperlink" Target="https://saludyestetica.lumbre.lat/object/sye-c10-r01-oa06-plan-de-cuidado-corporal"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6-plan-de-cuidado-corporal"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ida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por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duc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vi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0-r01-oa06-plan-de-cuidado-corpor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plan de cuidado corporal de una semana con conductas observables, un presupuesto calculado y una revisión semanal, y decidir qué se mantiene, qué se ajusta y qué se consulta, sin prometer resultados ni fijar sesiones o cantidades de producto.]]></a:t>
            </a:r>
          </a:p>
        </p:txBody>
      </p:sp>
      <p:sp>
        <p:nvSpPr>
          <p:cNvPr id="9" name=""/>
          <p:cNvSpPr txBox="1"/>
          <p:nvPr/>
        </p:nvSpPr>
        <p:spPr>
          <a:xfrm>
            <a:off x="514350" y="3286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ller para armar un plan de cuidado corporal realista: inventario, cuatro conductas semanales, presupuesto por uso y revisión. Incluye cómo encajar la depilación sin convertirla en el cen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idado corporal · plan semanal · presupuesto · depilación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cuidado corporal: conductas semanales, presupuesto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ordenar su cuidado corporal y profesionales de estética que acompañan a sus clientes. No requiere experiencia previa; no habilita para ejercer una profesión sanitaria, no sustituye la valoración de un profesional de la salud y no es un plan de trata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cuidado corporal: conductas semanales, presupuesto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omingo por la noche y Ana —caso ficticio, nombre inventado— está sentada en el piso del baño con el cajón abierto. Hay varias cremas a medio usar, un exfoliante que le regalaron, una rasuradora nueva y un par de productos que compró porque estaban en oferta. Tiene una boda en tres semanas y quiere «llegar bien».]]></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e falta producto: le falta un plan que quepa en su semana y en su quincena. Al día siguiente ve un anuncio que le promete otra cosa más y siente que todo lo anterior fue insuficiente. Esta lección no le va a vender el producto que fal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cuidado corporal: conductas semanales, presupuesto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va a ayudar a escribir una hoja con cuatro conductas semanales, un presupuesto calculado y una revisión que se pueda sostener cuando la boda ya pas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lan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cuidado corporal es una lista corta de conductas que se repiten en la semana y que se pueden observar: qué se hace, cuándo y durante cuánto tiempo. No es un tratamiento, no es una promesa de transformación y no es una colección de productos. Su unidad no es el frasco: es la semana. La ley mexicana define los cosméticos por su finalidad de limpiar, proteger o modificar el aspecto (F-001); un plan que promete corregir una condición de la piel está prometiendo lo que un cosmético no puede dar. Esa diferencia importa porque el lenguaje del marketing mezcla las tres cosas: tratamiento, cosmético y prom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lan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desde el principio: el objetivo no es alcanzar un ideal. La Oficina para la Salud de la Mujer de EE. UU. define una imagen corporal saludable como sentirse cómodo con el cuerpo y explica que la presión por cumplir ideales estéticos estrictos se asocia con insatisfacción y con mayor riesgo de problemas de salud mental (F-040). Un plan de cuidado corporal puede mejorar la comodidad y la constancia; no puede convertir el cuerpo en otra cosa. Si el objetivo es «arreglar» una parte del cuerpo que causa angustia, el plan no es la herramienta: la conversación con un profesional de salud mental, sí.]]></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partida: inventario, tiempo y presupues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ar nada, vacíe el cajón y haga tres columnas: lo que usa, lo que tiene pero no usa y lo que ya no debería usar (porque huele distinto, cambió de color o la etiqueta está ilegible). Anote qué producto cubre qué zona y cuánto tiempo le toma usarlo. La etiqueta manda: indica cómo se usa y qué precauciones tiene; si no se puede leer, no hay manera de usarlo bien. Los depilatorios, además, no se venden a granel y deben estar en su envase (F-006): un producto traspasado a otro frasco pierde la información que lo hace seguro. Si dos productos cumplen la misma función, uno se queda abierto y el otro espe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partida: inventario, tiempo y presupues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ego mida su semana real: cuántos minutos tiene para el cuidado corporal, en qué momento del día y con qué energía. Un plan de cuatro conductas que cabe en veinte minutos se cumple; uno de diez pasos que exige una hora se abandona en la segunda semana. El presupuesto se decide antes de entrar a la tienda: una cantidad que pueda sostener sin dejar de pagar lo importante. Ese número es personal y configurable; lo que no es configurable es la regla de no gastar lo que no se tiene para comprar un producto que promete más de lo que puede. Un plan que depende de comprar algo nuevo cada semana no es un plan: es una suscrip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partida: inventario, tiempo y presupues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181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1811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autocuidado y organización. Enseña a construir un plan semanal y un presupuesto; no diagnostica, no indica tratamientos, no fija sesiones ni cantidades de producto y no sustituye una valoración.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hoja, cuatro conductas, una revisión]]></a:t>
            </a:r>
          </a:p>
        </p:txBody>
      </p:sp>
      <p:sp>
        <p:nvSpPr>
          <p:cNvPr id="14" name=""/>
          <p:cNvSpPr txBox="1"/>
          <p:nvPr/>
        </p:nvSpPr>
        <p:spPr>
          <a:xfrm>
            <a:off x="685800" y="33528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lan no cabe en la semana, recorte conductas, no sueño ni presupuesto. La constancia vale más que la lista larg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 de partida: inventario, tiempo y presupues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no promete transformar el cuerp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angustia por la apariencia domina la decisión, el plan no es la herramienta. La imagen corporal y los trastornos alimentarios se atienden con profesionales de salud mental (F-0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nductas y un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se del plan son cuatro conductas semanales observables. Primera: limpiar sin castigar, con agua tibia y un limpiador suave, sin frotar ni usar cepillos que raspen. Segunda: hidratar después de la ducha, con la piel todavía húmeda, en las zonas que se sienten tirantes. Tercera: proteger del sol las zonas expuestas, con un producto de amplio espectro y renovación según la etiqueta y la exposición. Cuarta: revisar la piel una vez a la semana, con luz y espejo, buscando cambios: rojeces que no ceden, ampollas, heridas, zonas que pican o duelen. Ninguna de las cuatro exige un producto caro; exigen constancia y un ord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nductas y un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que acompaña a las cuatro conductas es la depilación: qué método, cada cuánto y en qué condiciones. No es una conducta diaria ni una emergencia; es una decisión que se toma con criterios. Si el método es la cuchilla, se necesita una hoja en buen estado y una técnica que no irrite; si es cera o crema, se sigue la etiqueta y se respeta la piel; si es láser o luz pulsada, se elige proveedor con las preguntas de la lección anterior y se entiende que se busca reducción con mantenimiento, no desaparición permanente (F-039). El método se elige por piel, tiempo, presupuesto y tolerancia, no por lo que promete el anun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nductas y una decisión]]></a:t>
            </a:r>
          </a:p>
        </p:txBody>
      </p:sp>
      <p:pic>
        <p:nvPicPr>
          <p:cNvPr id="3" name="" descr="Flujo «Armar el plan en cinco pasos»: del inventario a la revisión semanal.">
            <a:hlinkClick r:id="rId3" tooltip="Flujo «Armar el plan en cinco pasos»: del inventario a la revisión semanal."/>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cajón abierto a una hoja que se puede revisar el domingo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6-plan-de-cuidado-corporal"/>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osto por u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la etiqueta no dice cuánto cuesta un producto: lo dice el costo por uso. Divida lo que pagó entre los usos que calcula que le dará, con su propio ritmo, no con el del envase. Un producto caro que se usa todas las semanas puede costar menos por uso que uno barato que se queda al fondo del cajón. Agrupe el gasto en tres bolsas: base (limpieza, hidratación, fotoprotección), depilación y contingencia (una consulta o un producto para una reacción). Si una bolsa crece, se recorta de otra; no se compensa con deuda. El cálculo no tiene que ser exacto: sirve para comparar decisiones y para ver cuánto se va en lo que no se u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osto por u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con cifras ficticias, no precios de mercado: un producto de 240 pesos que se usa a diario durante dos meses cuesta alrededor de cuatro pesos por día; uno de 90 pesos que se usa dos veces y se abandona cuesta 45 pesos por uso. La cuenta se hace con la calculadora del teléfono y se anota en la hoj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depilación, compare el costo por uso y el tiempo que exige cada método, además del riesgo: una cera mensual y una rasuradora semanal no se comparan solo por pre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osto por u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étodo elegido es láser o luz pulsada, pregunte qué incluye el precio y qué pasa si el resultado no es el esperado; no compre un paquete cerrado sin esa respue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costo por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sostener un plan y la respuesta que evita abandonarlo o empeorar la p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28875"/>
                <a:gridCol w="277177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é otro producto en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tenía uno abierto para esa 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r el abierto antes de estr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l arde después de exfol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y tirantez que no ce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la exfoliación y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se fue en un fras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por encima del to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bolsa base y recortar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umplí ninguna 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tiempo, energía o plan demasiad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tar a dos conductas y reto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28875"/>
                <a:gridCol w="277177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pilación es una urgencia cad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método y d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método y agendar con 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roja que crece y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hinchazón y ext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sistir: valoración médica inmediata (F-0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seman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se revisa una vez a la semana, el mismo día y a la misma hora, durante unos minutos. Tres preguntas: ¿la piel estuvo cómoda o hubo ardor, comezón o tirantez?, ¿alguna conducta no se cumplió y por qué?, ¿algún producto se acabó o cambió de aspecto? Se anota una sola cosa para ajustar la semana siguien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todo a la vez impide saber qué funcionó; cambiar nada convierte el plan en un adorno. La revisión se hace con la piel limpia y seca, bajo una luz que no sea solo la del espejo del baño; se mira el cuerpo por zonas y se compara con la semana anteri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seman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la fecha y lo que se vio convierte la sensación en un dato que se puede segu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seman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ambién sirve para detectar lo que no se arregla con producto: una rojez que no cede, una zona que duele, una ampolla, una herida que no cierra. Ahí el plan se detiene y se consulta. La revisión no es un examen de culpa: es una lectura de datos. Si una semana no se cumplió, se recorta el plan, no se abandona; si se cumplió y la piel está peor, se cambia el producto o se consulta, no se insiste. Si el plan se cumple y la piel está cómoda, no hay que cambiar nada: la estabilidad también es un resultado. Cambiar de producto por aburrimiento es una de las formas más caras de empeorar un plan que funcionab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semanal]]></a:t>
            </a:r>
          </a:p>
        </p:txBody>
      </p:sp>
      <p:pic>
        <p:nvPicPr>
          <p:cNvPr id="3" name="" descr="Matriz «Conducta, señal y ajuste»: cinco conductas con su señal de funcionamiento y su ajuste.">
            <a:hlinkClick r:id="rId3" tooltip="Matriz «Conducta, señal y ajuste»: cinco conductas con su señal de funcionamiento y su ajuste."/>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espera de cada conducta y qué cambiar cuando no ri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6-plan-de-cuidado-corporal"/>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el plan no alcanza y no es un fracaso del plan. Si la piel presenta una zona roja, caliente, hinchada y dolorosa que se extiende, supuración, fiebre o una ampolla extensa, la respuesta es valoración médica inmediata (F-014), no un producto nuevo. Si una reacción a un producto no cede, se retira, se guarda el envase y se consulta. Y si el objetivo del plan es corregir una parte del cuerpo que genera angustia, obsesión o conductas de riesgo con la comida o el ejercicio, el tema es de salud mental: la fuente describe esos cuadros como afecciones graves, no como un estilo de vida (F-04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tampoco sustituye a un profesional. Un cosmético no trata infecciones ni lesiones (F-001); una crema no cierra una herida y un exfoliante no mejora una dermatitis. Lo que el plan sí hace es ordenar lo que está en sus manos: cuatro conductas, un presupuesto y una revis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parte es real y se sostiene; el resto se consulta. Al final de la lección tendrá una hoja con nombre y fecha, no un carrito de compras. Si el plan se vuelve una fuente de culpa, vale la pena revisar el objetivo: el cuidado corporal debería dejar más comodidad, no men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que exige esconderse, castigarse o compararse todo el tiempo no es un plan de cuid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plan no alcanza · Procedimiento: construir el plan de una sem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acía el caj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e lo que usa, lo que no usa y lo que debe salir. Revise fecha, olor, color y etiqueta. Anote qué producto cubre qué zona; si no lo sabe, no lo use hasta leer la etique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plan no alcanza · Procedimiento: construir el plan de una sem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cuatro conduc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sin castigar, hidratar después de la ducha, proteger del sol y revisar la piel una vez a la semana. Escríbalas como acciones con día y duración, no como dese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plan no alcanza · Procedimiento: construir el plan de una sem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le día y ho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e su semana real y asigne un momento a cada conducta. Si no cabe, recorte la conducta o acórtela; no la deje sin espacio, porque lo que no tiene lugar no se cum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plan no alcanza · Procedimiento: construir el plan de una sem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presupue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a un tope antes de comprar y repártalo en tres bolsas: base, depilación y contingencia. Calcule el costo por uso de lo que ya tiene y termine lo abierto antes de estren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plan no alcanza · Procedimiento: construir el plan de una sem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la depil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ja método por piel, tiempo, presupuesto y tolerancia. Si es cera o crema, siga la etiqueta; si es láser o luz pulsada, use el guion de preguntas y recuerde que se busca reducción con mantenimiento (F-0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plan no alcanza · Procedimiento: construir el plan de una sem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aju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día cada semana, responda las tres preguntas y anote un solo ajuste. Si aparece una señal que no cede, detenga el plan y consul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 · Caso trabajado: el cajón de An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a, nombre inventado, 38 años, tiene una boda en tres semanas. Guarda varias cremas, un exfoliante, una rasuradora y un par de productos de oferta. Su presupuesto es de 300 pesos al mes, cifra ficticia del ca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 · Caso trabajado: el cajón de An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una crema para el cuerpo, el exfoliante y la rasuradora; separa dos productos sin etiqueta legible y uno que huele distinto. Anota que la crema abierta alcanza para el mes y que no necesita comprar ot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 · Caso trabajado: el cajón de An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nductas: limpiar con agua tibia, crema después de la ducha, protector en brazos y piernas expuestas, y revisión el domingo. La depilación se decide con la rasuradora para las semanas previas y una cera profesional solo si la piel está tranquila; el gasto se reparte entre base y conting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 · Caso trabajado: el cajón de An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domingo, una conducta no se cumplió por falta de tiempo. Ana recorta la revisión a diez minutos y mantiene las otras tres. Después de la boda conserva el plan; no compra nada nuevo hasta terminar la crema abier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no alcanza]]></a:t>
            </a:r>
          </a:p>
        </p:txBody>
      </p:sp>
      <p:pic>
        <p:nvPicPr>
          <p:cNvPr id="3" name="" descr="Checklist «Cierre de semana»: seis comprobaciones para revisar el plan.">
            <a:hlinkClick r:id="rId3" tooltip="Checklist «Cierre de semana»: seis comprobaciones para revisar el pla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iez minutos para saber si el plan sigue siendo suy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6-plan-de-cuidado-corporal"/>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ara motivarse. El producto nuevo da entusiasmo una tarde y ocupa lugar el resto del mes; el plan se sostiene con conductas, no con compr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plan de otra persona. Tiempo, piel, presupuesto y tolerancia son distintos; un plan ajeno se abandona o irri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éxito solo por el aspecto. El plan se evalúa por constancia y comodidad; el aspecto no es una promesa que un cosmético pueda firmar (F-00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depilación como emergencia. Sin método ni fecha, cada evento se resuelve con una decisión apurada; el criterio se elige antes, no en la víspe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notar la reacción. Sin registro no se sabe qué producto o método cambió la piel, y se repite el error en la siguiente seman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el plan cuando la piel empeora. La constancia no es insistir: si aparece una señal que no cede, se detiene y se consulta (F-0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no tiene etiqueta legible o cambió de olor o color, no se u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no cabe en la semana real, se recortan conductas; no se recorta el descans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asto supera el tope, se termina lo abierto antes de comprar y se recorta la bolsa ext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arde, se irrita o aparece una ampolla, se suspende la conducta y se consul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es corregir una parte del cuerpo que causa angustia, se consulta a salud mental antes de comprar otro producto (F-040).]]></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elige láser o luz pulsada, se decide con el guion de preguntas y se acepta mantenimiento, no permanencia (F-03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el plan y busca valoración médica si la piel presenta una zona roja, caliente, hinchada y dolorosa que se extiende; si hay supuración, fiebre o malestar general; si una ampolla es extensa o no cierra una herida; si una reacción a un producto no cede tras retirarlo o incluye hinchazón de labios o párpados; o si el dolor aumen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Para una urgencia de riesgo vital, acude al servicio de emergencias. Esta lección no clasifica urgencias ni indica tratamientos.]]></a:t>
            </a:r>
          </a:p>
        </p:txBody>
      </p:sp>
      <p:sp>
        <p:nvSpPr>
          <p:cNvPr id="10" name=""/>
          <p:cNvSpPr txBox="1"/>
          <p:nvPr/>
        </p:nvSpPr>
        <p:spPr>
          <a:xfrm>
            <a:off x="685800" y="2790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malestar no es de la piel sino de la relación con el cuerpo —obsesión por la apariencia, conductas de riesgo con la comida o el ejercicio—, el paso es consultar a un profesional de salud mental: la fuente describe esos cuadros como afecciones graves (F-040). Un cosmético no trata infecciones ni lesiones (F-00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unidad de un plan de cuidado corpo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oducto que se compr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emana de conductas observable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omesa del envas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úmero de pasos de la ruti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de 90 pesos se usa dos veces y se abandona. ¿Qué muestra el costo por u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 más barato que uno de 240 peso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u costo por uso es alto aunque el precio de etiqueta sea baj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conviene comprar dos para aprovechar la ofert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recio no se puede calcular sin el enva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semana no se cumplió el plan, lo mejor es abandonarlo y empezar con uno más ambicio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n puede mejorar la comodidad y la constancia, pero no promete transformar el cuer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el ajuste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oducto se acabó]]></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iel arde tras exfoli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gasto superó el top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hubo tiempo esta seman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pender y esper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rtar la bolsa ext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rtar a dos conduct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antes de comprar ot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se organiza por ___ y se revisa el mismo ___. El gasto se calcula por ___ y no por el precio de etique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pla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nta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da sema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ndo algo fal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parar lo que no tiene etiqueta legibl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lcular el costo por us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idratar después de la duc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 la piel el mismo d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spender la exfoliación si ard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sultar si una zona roja se extiend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plan se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cío el cajón y separo lo que ya no tiene etiqueta legi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jo cuatro conductas y les doy día y hor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boda es pronto, compro tres productos nuevos y suspendo la hidratac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o el costo por uso de lo que ya teng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el domingo y dejo un solo ajus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6-plan-de-cuidado-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6-plan-de-cuidado-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6-plan-de-cuidado-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6-plan-de-cuidado-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0-r01-oa06-plan-de-cuidado-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0-r01-oa06-plan-de-cuidado-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0-r01-oa06-plan-de-cuidado-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0-r01-oa06-plan-de-cuidado-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una hoja con cuatro conductas, un tope de gasto y una revisión semanal.]]></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onducta, señal y ajuste; vuelve a clasificar las acciones del ejercic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 cajón y cuenta cuántos productos tienes abiertos para la misma función. Escribe cuál vas a terminar primero y qué conducta semanal sustituye la compra que ibas a hacer.]]></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mana, no el fras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conduc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hidratar, proteger y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uso y tope soste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olo ajuste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que no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el plan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0-r01-oa06-plan-de-cuidado-corporal"/>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 plan y qué n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dena conductas semanales y un presupuesto; no es un tratamiento ni promete transformar el cuerp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costo por u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entre usos reales. Un producto abandonado tiene un costo por uso alto aunque sea bara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cada sema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didad de la piel, conductas cumplidas y productos que se acabaron o cambiaron; se anota un solo ajus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tiene el pl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zona roja que se extiende, ampolla, herida que no cierra, supuración o fiebre: valoración médica (F-0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hoy tu hoja: cuatro conductas con día y hora, un tope de gasto en tres bolsas y una cita semanal de revisión. Empieza esta semana, aunque no hayas terminado el inventario. Para cerrar el curso, compara dos métodos de depilación con la hoja del presupuesto y el guion de preguntas de la lección anterior: esa comparación y ese guion son el resultado del curso, y se pueden usar maña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ículos 269 y 270 (texto vigente, última reforma DOF 15-01-2026) · consulta: 2026-10-25 · alcance: Alcance federal en México: define producto cosmético y prohíbe atribuirle acciones de medicamentos. No es una norma de hábitos ni de presupues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RCSPS), artículos 190, 191 y 193, y Acuerdo de sustancias prohibidas y restringidas (DOF 21-05-2010) · consulta: 2026-10-25 · alcance: Alcance federal en México: pruebas de irritación, condición de hipoalergénico y prohibición de venta a granel de depilatorios. No fija concentraciones ni tiemp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9 · FDA, Medical Lasers; Health Canada, Laser Hair Removal – Safety Guidelines for Facility Owners and Operators (2011) · consulta: 2026-10-25 · alcance: Alcance Estados Unidos y Canadá: reducción del vello, posible mantenimiento y factores del resultado. Guía canadiense voluntaria; no es normativa mexican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MedlinePlus en español, Trastornos de la alimentación · consulta: 2026-10-25 · alcance: Alcance internacional, agencias de Estados Unidos: imagen corporal, presión estética y conductas de riesgo. No es normativa mexicana ni instrumento de tamiz.]]></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6-plan-de-cuidado-corporal"/>
              </a:rPr>
              <a:t><![CDATA[Plan de cuidado corporal: conductas semanales, presupuesto y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CDC, Ringworm · consulta: 2026-10-25 · alcance: Alcance internacional: signos de piel roja, hinchada, caliente y dolorosa, e indicación de atención médica inmediata. No es normativa mexicana.]]></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2026-10-26T04:31:20Z</dcterms:created>
  <dcterms:modified xsi:type="dcterms:W3CDTF">2026-10-26T04:31:20Z</dcterms:modified>
  <dc:title>Plan de cuidado corporal: conductas semanales, presupuesto y revisión</dc:title>
  <dc:description>Presentación editable del OA «Plan de cuidado corporal: conductas semanales, presupuesto y revisión». Enlace: https://saludyestetica.lumbre.lat/object/sye-c10-r01-oa06-plan-de-cuidado-corporal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