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5-laser-preguntas-al-proveed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áser y luz pulsada: un guion de preguntas para elegir proveedo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áser y luz pulsada: un guion de preguntas para elegir proveedo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on el láser y la luz pulsad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on el láser y la luz pulsad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aplica y quién responde»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aplica y quién responde»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aplica y quién responde»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aplica y quién responde»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quipo y su documentació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Siete preguntas antes de la primera cita»: de quién aplica a qué consentimiento se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importa: primero la persona y la evaluación; al final, el precio y la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valuación previa y la prueba en zon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iesgos, cuidado posterior y reacción»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iesgos, cuidado posterior y reacción»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Respuesta que ayuda y señal de alerta»: cinco preguntas con su respuesta útil y su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pregunta, la respuesta que orienta y la que aconseja deten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datos y decis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usar el guion d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a su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ete, en una hoja o en el teléfono: quién aplica, quién responde, qué equipo, qué evaluación, qué prueba, qué riesgos y cuidado, qué consentimiento y datos. Escríbalas antes de llamar para que la conversación no se vaya a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usar el guion d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ida las respuesta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orreo o un mensaje con las respuestas vale más que la memoria. Si el proveedor no las da por escrito, anote usted la fecha y lo que le dij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usar el guion d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ida ver lo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quien aplica es profesional de la salud, el anuncio con título y cédula debe estar a la vista (F-027). Del equipo, pregunte por su registro sanitario y pida el de mantenimiento; no necesita interpretar datos técn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usar el guion d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xija evaluación y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e qué información revisan, quién la revisa y si habrá prueba en una zona pequeña antes de tratar el área completa (F-039). Si la respuesta es que no hace falta, no continú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usar el guion d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ida el cuidado posterior y la ruta de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strucciones escritas, un contacto y un horario. Pregunte qué señal obliga a buscar atención médica y anót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usar el guion d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mpare y de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e las mismas preguntas con dos proveedores. Decida con la hoja delante; si algo no cuadra, posponga. La cita se puede mover; una lesió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anuncios y las mism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31 años, quiere reducir el vello de las piernas. Compara dos proveedores con la misma hoja de siet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anuncios y las mism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roveedor 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mete «sin vello para siempre». No da el nombre de quien aplica; dice que «el equipo es nuevo y no falla». No menciona evaluación, prueba ni cuidado posterior. El consentimiento se firma antes de ver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anuncios y las mism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roveedor 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que se busca reducción y que puede requerirse mantenimiento (F-039). Da el nombre de quien aplica y de quien responde; describe la evaluación y la prueba en zona; enumera riesgos y entrega instrucciones escritas. Pregunta por medicamentos y antecedentes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anuncios y las mism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elige B, pero pospone la cita porque estuvo al sol la semana anterior y quiere que la evalúen primero. Anota las respuestas de ambos y la fecha. La decisión no fue por precio: fue por la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firmar o pagar»: seis comprobaciones previas a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en la cita previa, no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ién lo aplica y quién responde si algo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rmación y la habilidad de quien aplica están entre los factores del resultado; la marca no sustituye es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alth Canada: la efectividad depende de la formación y la habilidad de quien usa el dispositivo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5-laser-preguntas-al-proveedo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a promesa que la evidencia no sostiene: se busca reducción y puede haber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uente señala que no hay garantía de resultado para toda persona ni toda zona, y que puede requerirse mantenimiento. La promesa permanente no es un criterio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alth Canada: no hay garantías y la respuesta varía; puede requerirse mantenimiento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5-laser-preguntas-al-proveedo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uía canadiense la coloca junto al color de piel y vello, la zona tratada y el número de aplicaciones. No es un detalle administr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alth Canada enumera la formación y habilidad de quien usa el dispositivo entre los factores de efectividad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5-laser-preguntas-al-proveedo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uz pulsada intensa es un sistema distinto, que emite luz visible e infrarroja; sus riesgos y su protección ocular se evalúan de forma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alth Canada distingue los sistemas de luz pulsada de los láseres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5-laser-preguntas-al-proveedo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én aplica → Formación y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aluación previa → Piel, historial y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ueba en zona → Antes de tratar toda el á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tección ocular → Para todos en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egunta cubre un riesgo distinto; ninguna se responde mirando solo 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5-laser-preguntas-al-proveedo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ueba · aplica ·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ueba previa, la formación de quien aplica y la derivación ante una señal que se extiende son tres criterios de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alth Canada pide prueba antes del tratamiento completo (F-039); AAD indica atención inmediata para la piel que se extiende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5-laser-preguntas-al-proveedo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mbre de quien aplica y de quien responde → Pregunt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iesgos frecuentes en mi caso → Pregunt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Instrucciones de cuidado posterior → Pid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é incluye el precio → Pid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mesa de resultado permanente → No s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 hace falta evaluación» → No s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separa lo que se conversa, lo que debe quedar documentado y lo que descalifica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5-laser-preguntas-al-proveedo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equipo es nuevo, decido que la evaluación no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vedad del equipo no sustituye la evaluación de la piel, el historial y los medicamentos; sin ella no se puede decidir si el servicio es adecu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alth Canada enumera la evaluación previa y la prueba en zona entre las prácticas antes de tratar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5-laser-preguntas-al-proveed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 anuncio de depilación que recuerdes y escribe las siete preguntas que le harías. Marca la que el anuncio no responde y explica qué harías con esa aus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aplica el equipo, qué formación tiene y quién responde si algo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incluir la evaluación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po de piel, vello, bronceado, métodos previos, historial médico, medicamentos, lunares y tatu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ide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respuestas del guion, las instrucciones de cuidado posterior y el contacto para una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prometen «sin vello para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atarlo como señal de alerta: se busca reducción y puede requerirse mantenimiento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5-laser-preguntas-al-proveedo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6554" r:id="rId1"/>
    <p:sldLayoutId id="2482006555" r:id="rId2"/>
    <p:sldLayoutId id="2482006556" r:id="rId3"/>
    <p:sldLayoutId id="248200655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296b56f6531c0ae91b9371604e254a22ce0dfafd225a8cc1.jpg"/>
  <Relationship Id="rId3" Type="http://schemas.openxmlformats.org/officeDocument/2006/relationships/hyperlink" Target="https://saludyestetica.lumbre.lat/object/sye-c10-r01-oa05-laser-preguntas-al-proveed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0-r01-oa05-laser-preguntas-al-proveedor" TargetMode="External"/>
  <Relationship Id="rId4" Type="http://schemas.openxmlformats.org/officeDocument/2006/relationships/hyperlink" Target="https://saludyestetica.lumbre.lat/object/sye-c10-r01-oa05-laser-preguntas-al-proveedor"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0-r01-oa05-laser-preguntas-al-proveedor" TargetMode="External"/>
  <Relationship Id="rId4" Type="http://schemas.openxmlformats.org/officeDocument/2006/relationships/hyperlink" Target="https://saludyestetica.lumbre.lat/object/sye-c10-r01-oa05-laser-preguntas-al-proveedor"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0-r01-oa05-laser-preguntas-al-proveedor" TargetMode="External"/>
  <Relationship Id="rId4" Type="http://schemas.openxmlformats.org/officeDocument/2006/relationships/hyperlink" Target="https://saludyestetica.lumbre.lat/object/sye-c10-r01-oa05-laser-preguntas-al-proveedor"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hyperlink" Target="https://saludyestetica.lumbre.lat/object/sye-c10-r01-oa05-laser-preguntas-al-proveedor"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5-laser-preguntas-al-proveedor"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ás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u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lsa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ui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gun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eg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veed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0-r01-oa05-laser-preguntas-al-proveedo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y usar un guion de preguntas para evaluar un servicio de depilación con láser o luz pulsada, interpretar las respuestas con criterios y decidir si conviene, se pospone o se busca otro proveedor, sin entrar en datos técnicos del equipo ni prometer result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ion práctico para preguntar antes de un servicio con láser o luz pulsada: quién aplica, qué equipo, qué evaluación previa, qué riesgos, qué cuidado posterior, qué consentimiento y qué datos se guardan.]]></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áser · luz pulsada · depilación · consentimiento · elegir provee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áser y luz pulsada: un guion de preguntas para elegir proveedo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evalúan un servicio de depilación con láser o luz pulsada y profesionales de estética corporal que lo ofrecen o lo recomiendan. No requiere experiencia previa; no enseña a operar equipos, no habilita para ejercer una profesión sanitaria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áser y luz pulsada: un guion de preguntas para elegir proveedo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caso ficticio, nombre inventado— quiere dejar de depilarse las piernas cada semana y ha guardado dos anuncios. El primero promete «sin vello para siempre» y muestra piernas perfectas bajo una luz azul; el segundo explica que se busca reducir el vello y que puede hacer falta mantenimiento. Los dos cuestan parecido y los dos piden una cita prev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áser y luz pulsada: un guion de preguntas para elegir proveedo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no quiere un curso de física: quiere saber quién le va a poner el aparato en la piel, qué le van a explicar antes y a quién llama si al día siguiente tiene una ampolla. Esta lección es ese guion. No enseña a operar un equipo ni a interpretar sus datos técnicos: enseña a hacer las preguntas que separan un servicio con criterio de una promesa con buena publicid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n el láser y la luz pulsa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quipo de láser médico es un dispositivo que usa una fuente de luz enfocada para tratar o retirar tejido; entre sus usos cosméticos está la depilación (F-039). La luz pulsada intensa no es un láser: es un sistema que emite luz visible e infrarroja y se distingue del láser por cómo genera esa luz (F-039).]]></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los dos es un cosmético: la ley mexicana reserva esa categoría para sustancias o formulaciones que se ponen en contacto con la piel con fines de limpieza, protección o cambio de aspecto (F-00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n el láser y la luz pulsa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quipo que emite energía para actuar sobre el folículo no cabe en esa definición, y por eso las preguntas que se hacen a un proveedor no son las mismas que se hacen en la tienda de cremas.]]></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conviene saber es qué puede prometer y qué no. Health Canada advierte que no hay garantía de que el procedimiento funcione en todas las personas ni en todas las zonas, y que el resultado depende de la formación y la habilidad de quien usa el equipo, del color de la piel y del vello, y de la zona tratada (F-03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n el láser y la luz pulsa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ñala que puede hacer falta repetir el tratamiento y que puede requerirse mantenimiento. En este curso se dice así: reducción del vello con mantenimiento, nunca «eliminación para siempre».]]></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anuncio promete lo segundo, ya tiene su primera respuesta: quien promete una certeza que la fuente no sostiene está vendiendo otra co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aplica y quién respond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no es por la máquina: es por la persona. ¿Quién va a aplicar el equipo, qué formación tiene para hacerlo y quién supervisa el servicio? La guía canadiense coloca la formación y la habilidad de quien usa el dispositivo entre los factores que determinan el resultado (F-039). Pida nombre y apellido, pregunte quién responde si algo sale mal y quién atiende una reacción fuera del horario de la cita. Un servicio serio tiene una persona identificable detrás, no un «equipo de especialistas» sin nombres. Si quien aplica cambia en cada visita, pregunte quién es el responsable del protocolo y dónde consta por escri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aplica y quién respond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la competencia sobre los actos médicos es federal: la Ley General de Salud reserva la cirugía plástica, estética y reconstructiva a profesionales de la salud especializados, con cédula de especialista y certificado vigente, en establecimientos con licencia sanitaria; además, quien ejerce una actividad profesional o técnica debe mostrar su título, cédula y certificado de especialidad (F-0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aplica y quién respond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ctos no quirúrgicos de la estética se regulan en cada entidad: Nuevo León, por ejemplo, publica su propia lista y pide aviso de funcionamiento vigente y la guía de autoverificación correspondiente (F-028). Esa página es un ejemplo estatal, no una norma nacional. Esta lección no determina quién está autorizado: pregunte si el servicio está contemplado en la regulación de su entidad y consulte a la autoridad sanitaria local.]]></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rso de estética no otorga título ni cédu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aplica y quién respond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criterio de consumo y de servicio. Enseña a preguntar, leer respuestas y decidir; no enseña a operar equipos, no fija datos técnicos y no determina quién está autorizado en su entidad. No sustituye la valoración de un profesional de la salud.]]></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omesa permanente es una señal de alert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ducción del vello puede requerir mantenimiento y la respuesta varía (F-039). Si le prometen que no volverá a salir, pregunte qué respaldo tienen; probablemente no lo teng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aplica y quién respond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e por la persona antes que por la máquina]]></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hay nombre de quien aplica, evaluación previa, prueba en zona y cuidado posterior por escrito, no hay servicio que evalu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quipo y su document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e qué equipo van a usar, quién lo fabrica, si cuenta con registro sanitario, quién lo mantiene y qué documentación puede mostrar. No necesita entender sus datos técnicos de operación ni comparar especificaciones: necesita saber que hay un fabricante identificable, un manual, un registro de mantenimiento y un responsable. Si el equipo es rentado o compartido, pregunte quién responde por él. Pida ver la documentación; si la respuesta es «eso no se muestra» o «no hace falta», es un dato para su decisión, no una curiosidad. El objetivo no es auditar la máquina: es saber si hay alguien a quien preguntar cuando algo fal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quipo y su document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comprobaciones que sí son observables en la sala: la protección ocular y el orden. La guía canadiense pide protección para todos los presentes, incluida la persona tratada, y advierte que un sistema de luz pulsada requiere una protección adecuada para emisiones de varias longitudes de onda (F-039). Mire si hay protectores para usted y para quien aplica, si la zona se puede limpiar y si el equipo tiene un espacio de trabajo ordenado. Una sala pequeña no es, por sí sola, una señal de fraude; la ausencia de protección ocular y de explicaciones, sí.]]></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quipo y su documentación]]></a:t>
            </a:r>
          </a:p>
        </p:txBody>
      </p:sp>
      <p:pic>
        <p:nvPicPr>
          <p:cNvPr id="3" name="" descr="Flujo «Siete preguntas antes de la primera cita»: de quién aplica a qué consentimiento se firma.">
            <a:hlinkClick r:id="rId3" tooltip="Flujo «Siete preguntas antes de la primera cita»: de quién aplica a qué consentimiento se firm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importa: primero la persona y la evaluación; al final, el precio y la fir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5-laser-preguntas-al-proveedor"/>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aluación previa y la prueba en z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ratar, un servicio con criterio evalúa. La guía canadiense enumera lo que se valora: tipo de piel, color, grosor y zona del vello, presencia de bronceado, métodos de depilación previos, historial médico (enfermedad ovárica o tiroidea, diabetes, medicamentos, cicatrización anormal, antecedente de herpes en la zona, uso pasado de isotretinoína) y lunares o tatuajes en el área (F-039). Pregunte si esa evaluación se hace, quién la revisa y dónde queda registrada. No es un diagnóstico: es la información que permite decidir si el servicio es adecuado o si conviene pospon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aluación previa y la prueba en z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e también por la prueba en una zona pequeña antes de tratar toda el área; la guía canadiense la incluye entre las prácticas previas (F-039). Si le dicen que «no hace falta», pregunte por qué y anote la respuesta. Si está embarazada, toma medicamentos o tiene una condición de piel en tratamiento, no es esta lección quien decide: consulte a su profesional y lleve la pregunta al proveedor. Una evaluación que se resuelve en dos minutos y no se registra no es una evaluación: es un trámite. Y un trámite no permite decid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aluación previa y la prueba en z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escuchan en la recepción y la pregunta que conviene hacer detrás de cada 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2781300"/>
                <a:gridCol w="3333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e ofrec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vello para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explican el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fiar: la reducción no es permanente (F-03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uele, no pas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iesgos son frecuentes en mi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la lista y el plan si aparec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quipo es el mej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opera y quién lo man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pesa más que la mar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aquí y empeza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valuaron y dónde está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valuación ni prueba, no hay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00250"/>
                <a:gridCol w="2781300"/>
                <a:gridCol w="3333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e ofrec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rapidís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uidado posterior debo 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instrucciones escritas, pos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incl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cluye y qué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con las mismas preg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cuidado posterior y rea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a que le expliquen los riesgos con nombre y apellido, no con un folleto.]]></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canadiense enumera dolor, moretones e hinchazón, enrojecimiento e inflamación, ampollas, brotes de herpes e infecciones bacterianas, aclaramiento u oscurecimiento temporal de la piel, cambios permanentes de pigmentación o cicatrices (raros) y reacciones alérgicas a las cremas anestésicas (F-03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cuidado posterior y rea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DA añade tratamiento incompleto, infección, sangrado y cambios de color (F-039). Pregunte cuáles son más probables en su caso, qué debe hacer si aparecen y quién las atiende. Una lista leída en voz alta no basta: pida que le expliquen qué harían con us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cuidado posterior y rea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idado posterior se pide por escrito: qué hacer esa tarde, qué evitar, qué señal obliga a llamar y a quién. Pregunte si hay un teléfono o un correo de seguimiento y en qué horario responden. Si al día siguiente aparece una ampolla, una zona que se extiende y se calienta, dolor creciente o fiebre, no espere la próxima cita: busque valoración médica; la Academia Americana de Dermatología indica atención inmediata para la piel roja, hinchada, caliente y dolorosa que se extiende (F-014). Guarde la información del equipo y del producto que le aplicar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cuidado posterior y reacción]]></a:t>
            </a:r>
          </a:p>
        </p:txBody>
      </p:sp>
      <p:pic>
        <p:nvPicPr>
          <p:cNvPr id="3" name="" descr="Matriz «Respuesta que ayuda y señal de alerta»: cinco preguntas con su respuesta útil y su alerta.">
            <a:hlinkClick r:id="rId3" tooltip="Matriz «Respuesta que ayuda y señal de alerta»: cinco preguntas con su respuesta útil y su alert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pregunta, la respuesta que orienta y la que aconseja deteners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5-laser-preguntas-al-proveedor"/>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datos y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no es una firma al final: es una conversación. Pregunte qué documento va a firmar, quién se lo explica, qué riesgos enumera, si puede llevarse una copia y si puede retirar su consentimiento. Pregunte también qué datos guardan —incluidas fotos de la zona—, quién los ve, para qué se usan y cómo puede pedir que los retiren; esa política es configurable por cada establecimiento y conviene conocerla antes, no después. Si el documento se firma antes de la evaluación, pregunte qué pasa si la evaluación desaconseja el servic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datos y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s respuestas en la mano, decida. No siga si no puede identificar a quién aplica, si no hay evaluación ni prueba, si no le explican riesgos y cuidado posterior, si no hay protección ocular o si le prometen resultado permanente. Tampoco es una buena señal que el precio se discuta solo como paquete cerrado y que no pueda saber qué incluye. La decisión no es sobre si su cuerpo es aceptable: es sobre un servicio, y tiene derecho a comparar dos proveedores con las mismas preguntas. La presión por alcanzar un ideal estético no es una buena razón para saltarse ninguna de ellas (F-04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ntimiento, datos y decisión · Procedimiento: armar y usar el guion de pregunta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a sus pregun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en una hoja o en el teléfono: quién aplica, quién responde, qué equipo, qué evaluación, qué prueba, qué riesgos y cuidado, qué consentimiento y datos. Escríbalas antes de llamar para que la conversación no se vaya al prec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ntimiento, datos y decisión · Procedimiento: armar y usar el guion de pregunta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a las respuestas por escri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rreo o un mensaje con las respuestas vale más que la memoria. Si el proveedor no las da por escrito, anote usted la fecha y lo que le dijer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ntimiento, datos y decisión · Procedimiento: armar y usar el guion de pregunta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a ver los document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n aplica es profesional de la salud, el anuncio con título y cédula debe estar a la vista (F-027). Del equipo, pregunte por su registro sanitario y pida el de mantenimiento; no necesita interpretar datos técnic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ntimiento, datos y decisión · Procedimiento: armar y usar el guion de pregunta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ija evaluación y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e qué información revisan, quién la revisa y si habrá prueba en una zona pequeña antes de tratar el área completa (F-039). Si la respuesta es que no hace falta, no continú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ntimiento, datos y decisión · Procedimiento: armar y usar el guion de pregunta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a el cuidado posterior y la ruta de reac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rucciones escritas, un contacto y un horario. Pregunte qué señal obliga a buscar atención médica y anóte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ntimiento, datos y decisión · Procedimiento: armar y usar el guion de pregunta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e y dec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e las mismas preguntas con dos proveedores. Decida con la hoja delante; si algo no cuadra, posponga. La cita se puede mover; una lesión, 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ntimiento, datos y decisión · Caso trabajado: dos anuncios y las mismas pregunt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31 años, quiere reducir el vello de las piernas. Compara dos proveedores con la misma hoja de siete pregunt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ntimiento, datos y decisión · Caso trabajado: dos anuncios y las mismas pregunt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veedor 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 «sin vello para siempre». No da el nombre de quien aplica; dice que «el equipo es nuevo y no falla». No menciona evaluación, prueba ni cuidado posterior. El consentimiento se firma antes de ver la pi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ntimiento, datos y decisión · Caso trabajado: dos anuncios y las mismas pregunt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veedor B]]></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que se busca reducción y que puede requerirse mantenimiento (F-039). Da el nombre de quien aplica y de quien responde; describe la evaluación y la prueba en zona; enumera riesgos y entrega instrucciones escritas. Pregunta por medicamentos y antecedentes antes de firm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entimiento, datos y decisión · Caso trabajado: dos anuncios y las mismas pregunt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elige B, pero pospone la cita porque estuvo al sol la semana anterior y quiere que la evalúen primero. Anota las respuestas de ambos y la fecha. La decisión no fue por precio: fue por las respuest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datos y decisión]]></a:t>
            </a:r>
          </a:p>
        </p:txBody>
      </p:sp>
      <p:pic>
        <p:nvPicPr>
          <p:cNvPr id="3" name="" descr="Checklist «Antes de firmar o pagar»: seis comprobaciones previas al consentimiento.">
            <a:hlinkClick r:id="rId3" tooltip="Checklist «Antes de firmar o pagar»: seis comprobaciones previas al consentimien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en la cita previa, no en la camil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5-laser-preguntas-al-proveedor"/>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solo por la máquina. La formación y la habilidad de quien aplica están entre los factores del resultado (F-039); la marca no compensa una evaluación aus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reducción con eliminación definitiva. La respuesta varía y puede requerir mantenimiento; quien promete permanencia vende una certeza que la fuente no sostien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antes de la evaluación. Si el consentimiento se firma antes de mirar la piel, no hay forma de que la evaluación cambie la decis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no hace falta prueba». La prueba en una zona pequeña es parte de las prácticas previas; saltarla elimina la oportunidad de observar la reac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eguntar quién responde. Sin un responsable identificable, una reacción se queda sin interlocutor y el caso se pierde entre el local y el proveedor del equip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solo el precio. El precio no dice quién aplica ni qué incluye; compare con las mismas preguntas y por escri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 identificar a quien aplica y a quien responde, no agende.]]></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evaluación previa ni prueba en zona, pospong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e prometen resultado permanente, trate la promesa como una señal de alert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le explican riesgos, cuidado posterior y ruta de reacción, no firme.]]></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valuación desaconseja el servicio, respete la evaluación antes que el paque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2200275"/>
            <a:ext cx="8115300" cy="2428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2428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u entidad tiene lista de actos no quirúrgicos, pregunte a la autoridad sanitaria local si el servicio está contemplado (F-028).]]></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la conversación y busca valoración médica si después de una sesión aparece una ampolla, una zona roja que se extiende y se calienta, dolor creciente, supuración, fiebre o malestar general; si el ojo estuvo expuesto a la luz sin protección; si una reacción a la crema anestésica no cede o incluye hinchazón de labios o párpados; o si un cambio de color de la piel persis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indica atención médica inmediata para la piel roja, hinchada, caliente y dolorosa que se extiende (F-014). Para una urgencia de riesgo vital, acuda al servicio de emergencias. Esta lección no clasifica urgencias ni indica tratamientos. Guarde la información del equipo, del producto y del proveedor, y anote la fecha; si el servicio se realizó en un establecimiento, pida el registro de lo aplicado.]]></a:t>
            </a:r>
          </a:p>
        </p:txBody>
      </p:sp>
      <p:sp>
        <p:nvSpPr>
          <p:cNvPr id="10"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ducción del vello con mantenimiento es el marco realista (F-039); ninguna reacción se resuelve con otra ses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preguntas conviene hacer primero a un proveedor de láser o luz puls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marca es el equip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én lo aplica y quién responde si algo sale mal?]]></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ienen promoción este m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edo empezar hoy mism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veedor promete «sin vello para siempre». ¿Cómo se interpre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la forma habitual de decir que el equipo es potent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promesa que la evidencia no sostiene: se busca reducción y puede haber mantenimient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es válida si el equipo es de luz pulsad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pende del color del vello, pero es posible en todos los cas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ormación de quien aplica el equipo es un factor del resulta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uz pulsada y el láser son el mismo tipo de equip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regunta con lo que permite verific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én aplic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valuación prev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ueba en zo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tección ocul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el, historial y medicament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tratar toda el áre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todos en la sa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ormación y supervis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tratar toda el área se hace una ___ en una zona pequeña. El resultado depende de la formación de quien ___. Si aparece una zona roja y caliente que se extiende, se busca ___ médic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proce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o ant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ido por escri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ig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mbre de quien aplica y de quien respond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iesgos frecuentes en mi cas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strucciones de cuidado posteri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incluye el pre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mesa de resultado perman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hace falta evaluació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decide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do el nombre de quien aplica y quién respond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qué evaluación hacen y si habrá prueba en zon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equipo es nuevo, decido que la evaluación no hace falt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do los riesgos y el cuidado posterior por escrit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las respuestas y la fec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5-laser-pregunta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5-laser-pregunta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5-laser-pregunta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5-laser-pregunta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0-r01-oa05-laser-preguntas-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0-r01-oa05-laser-pregunta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0-r01-oa05-laser-pregunta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0-r01-oa05-laser-pregunta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un guion de siete preguntas y sabes qué respuesta te hace detene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respuesta útil y señal de alerta, y vuelve a clasificar las acciones del ejerci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 anuncio de depilación que recuerdes y escribe las siete preguntas que le harías. Marca la que el anuncio no responde y explica qué harías con esa ausencia.]]></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rovee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ción, nombre y super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aluación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historial, medicamentos y bronc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en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tratar toda el á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n y se entregan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perma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para no contra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roveedo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0-r01-oa05-laser-preguntas-al-proveedor"/>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egun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aplica el equipo, qué formación tiene y quién responde si algo sale m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incluir la evaluación prev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po de piel, vello, bronceado, métodos previos, historial médico, medicamentos, lunares y tatuaj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ide por escri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respuestas del guion, las instrucciones de cuidado posterior y el contacto para una reac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prometen «sin vello para siempr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mejor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tarlo como señal de alerta: se busca reducción y puede requerirse mantenimiento (F-03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s siete preguntas en una hoja, llama a dos proveedores y anota sus respuestas con fecha. No agendes hasta tener las siete, y si una respuesta te hace dudar, pospón: la cita se puede mover. Para cerrar el curso, lleva esa hoja a la última lección: allí se convierte en parte del plan de cuidado corporal, con presupuesto y revis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9 · FDA, Medical Lasers; Health Canada, Laser Hair Removal – Safety Guidelines for Facility Owners and Operators (2011) · consulta: 2026-10-25 · alcance: Alcance Estados Unidos y Canadá: qué es un láser médico, riesgos, factores del resultado, evaluación previa, prueba y protección ocular. La guía canadiense es voluntaria; no es normativa mexica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artículos 83, 198 fracción V, 200, 272 Bis, 272 Bis 1 y 272 Bis 2 (texto vigente) · consulta: 2026-10-25 · alcance: Alcance federal en México: anuncio de título y cédula, actos quirúrgicos estéticos reservados a especialistas y establecimientos con licencia sanitaria. No determina quién aplica un equipo de depil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8 · Secretaría de Salud de Nuevo León, Actos No Quirúrgicos en Medicina Estética · consulta: 2026-10-25 · alcance: Alcance estatal, Nuevo León, como ejemplo: lista propia de actos no quirúrgicos y aviso de funcionamiento. No es norma nacional ni aclara qué profesional aplica cada act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ículos 269 y 270 (texto vigente, última reforma DOF 15-01-2026) · consulta: 2026-10-25 · alcance: Alcance federal en México: define producto cosmético y excluye lo ingerido, inhalado, inyectado o implantado. No regula equipos de luz.]]></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5-laser-preguntas-al-proveedor"/>
              </a:rPr>
              <a:t><![CDATA[Láser y luz pulsada: un guion de preguntas para elegir proveed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0 · Office on Women's Health (HHS), Body image; MedlinePlus en español, Trastornos de la alimentación · consulta: 2026-10-25 · alcance: Alcance internacional, agencias de Estados Unidos: imagen corporal, presión estética e imágenes editadas. No es normativa mexicana ni instrumento clínico.]]></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2026-10-26T04:51:21Z</dcterms:created>
  <dcterms:modified xsi:type="dcterms:W3CDTF">2026-10-26T04:51:21Z</dcterms:modified>
  <dc:title>Láser y luz pulsada: un guion de preguntas para elegir proveedor</dc:title>
  <dc:description>Presentación editable del OA «Láser y luz pulsada: un guion de preguntas para elegir proveedor». Enlace: https://saludyestetica.lumbre.lat/object/sye-c10-r01-oa05-laser-preguntas-al-proveedor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