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rritación y motivos para posponer el servicio: decidir sin alarmar y registr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rritación y motivos para posponer el servicio: decidir sin alarmar y registr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poner también es parte del servici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poner también es parte del servici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observa antes de tocar la piel»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observa antes de tocar la piel»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observa antes de tocar la piel»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observa antes de tocar la piel»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posponen el servici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posponen el servicio»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cidir si el servicio se hace hoy»: cinco pasos desde la recepción hast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del saludo al registro, con una parada obligatoria antes de tocar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acción a un producto: qué hacer y qué no»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acción a un producto: qué hacer y qué no»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rlo sin alarmar»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decirlo sin alarmar»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Señal, lectura y respuesta»: cinco señales y la decisión que corresponde 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ve, lo que implica para el servicio y qué hacer es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gistro y el después»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gistro y el después»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y comunicar un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iba a la persona en un espacio donde puedan hablar sin público. Tenga a mano la hoja de registro y una lámpara de luz blanca. Si va a observar una zona íntima, explique antes qué va a mirar y pida permiso; la comodidad es part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y comunicar un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antes d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nco preguntas: sol o cama de bronceado en los últimos días, exfoliación o rasurado, productos nuevos, molestias (ardor, comezón, dolor) y cambios desde la última cita. Anote las respuestas con sus palabras, sin interpret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y comunicar un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Observa y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z blanca o natural, de frente y de lado. Compare un lado con el otro y revise pliegues y bordes. No palpe una lesión con la mano desnuda ni rompa una ampolla. Si algo no le queda claro, no lo clasifique: descríb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y comunicar un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Nombra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ga en voz alta lo que ve, sin nombre de padecimiento. Si hay ampolla, herida, infección aparente, quemadura reciente o reacción, el servicio no se hace. Si la piel solo está un poco seca, se puede trabajar con menos ag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y comunicar un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frece una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zona, otra fecha o una nota con lo observado. Explique qué debe vigilar y en qué caso consultar. No recomiende un cosmético «para que se le quite»: un cosmético no trata lesiones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y comunicar un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e fecha, zona, observación neutra, decisión, recomendación y responsable. Si hubo producto, nombre y lote. Entregue una copia o resumen a la persona y deje la puerta abierta para reag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ra sobre una amp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ulina, nombre inventado, 34 años, vuelve de la playa y se exfolió la noche anterior. Llega a su cita de depilación con una ampolla en el borde de la zona y la piel rosada, caliente y ti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ra sobre una amp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fesional pregunta por sol, exfoliación y productos. Paulina usó un exfoliante nuevo y estuvo al sol sin protector. La ampolla tiene el techo intacto; alrededor hay enrojecimiento y la piel se siente caliente. No hay supuración ni fie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ra sobre una amp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a decisión y l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o una ampolla y la piel irritada; hoy no puedo aplicar cera porque empeoraría. Te ofrezco trabajar otra zona si quieres, o te doy fecha para cuando esto haya bajado». No se rompe la ampolla, no se aplica producto y se recomienda valoración si la zona se extiende o duel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ra sobre una amp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registro y el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ampolla en borde, eritema perilesional, piel caliente; sin servicio en la zona; se recomienda valoración si empeora; se reagenda». Paulina vuelve diez días después, con la piel íntegra; el servicio se hace sin incidentes y la hoja explica por qué la primera cita no se reali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empezar un servicio corporal»: seis comprobaciones previas a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clienta delante y se anota lo que se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tocar la zona, posponer el servicio y recomendar aten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roja, caliente, hinchada y que se extiende exige valoración inmediata; trabajar sobre ella retrasa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describe la piel roja, hinchada, caliente y dolorosa e indica atención médica inmediat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scribir lo que ve, explicar que no se trabaja sobre piel ampollada y ofrecer otr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comunica describiendo lo observable y ofreciendo una alternativa; la ampolla no se rompe ni se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ealth Canada enumera ampollas e infecciones bacterianas entre los efectos secundarios de la depilación con luz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expuesta al sol puede verse solo rosada y responder peor a cualquier método. El riesgo de ampolla y de mancha aumenta aunque no du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uía canadiense incluye la presencia de bronceado en la evaluación previa y los cambios de pigmentación entre los efectos secundarios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se trabaja sobre una lesión previa, después nadie puede distinguir qué causó una reacción. El registro de la posposición conserva es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aluación previa y el registro de lo observado son parte de las prácticas que la guía canadiense describe antes de tratar (F-03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l tirante y rosada → Posponer y no exfo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mpolla intacta → No romper; cubrir y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 que se extiende y duele →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nchas tras un producto → Retirar con agua y guardar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respuesta distinta; solo la primera permite observar en casa, y ninguna se resuelve trabajando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omper · valoración ·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mpolla se protege sin romperla y la zona que se extiende se deriva. La atención médica inmediata es el criterio de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AD: atención médica inmediata para la piel roja, hinchada, caliente y doloros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el sana, sin lesión ni molestia → Se pued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rdor y tirantez por exfoliación →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mpolla en el borde de la zona →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Zona caliente que crece y duele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inchazón de labios tras un product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emadura solar rosada y reciente →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no es un diagnóstico: es la decisión de servicio que corresponde a cada señal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ampolla es pequeña, aplico cera alrededor para no perder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abajar alrededor mantiene el calor y la tracción sobre una zona lesionada y complica saber qué causó una reacción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iel ampollada o irritada no está en condiciones de recibir el servicio; se pospone y se registra (F-039,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0-r01-oa04-posponer-la-depil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ocasión en que viste una irritación y decidiste seguir adelante. Escribe qué señal estaba ahí, qué frase usaste y cómo la dirías ahora en tres partes: veo, decido, ofrez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pos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artes tiene la frase para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o (lo observable), decido (hoy no se hace) y ofrezco (otra zona, otra fecha o un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señales obligan a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el irritada, ampolla, herida abierta, infección aparente, quemadura solar reciente y reacción a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a amp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rompo; la cubro y recomiendo valoración si se extiende, duele más o sup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oto cuando pospo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zona, observación neutra, decisión, recomendación y responsable; si hubo producto, nombre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0-r01-oa04-posponer-la-depila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14" r:id="rId1"/>
    <p:sldLayoutId id="2482010815" r:id="rId2"/>
    <p:sldLayoutId id="2482010816" r:id="rId3"/>
    <p:sldLayoutId id="248201081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efa52c6f001032ee7223aed7bb5229f4358b59d7afc70571.jpg"/>
  <Relationship Id="rId3" Type="http://schemas.openxmlformats.org/officeDocument/2006/relationships/hyperlink" Target="https://saludyestetica.lumbre.lat/object/sye-c10-r01-oa04-posponer-la-depil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0-r01-oa04-posponer-la-depilacion" TargetMode="External"/>
  <Relationship Id="rId4" Type="http://schemas.openxmlformats.org/officeDocument/2006/relationships/hyperlink" Target="https://saludyestetica.lumbre.lat/object/sye-c10-r01-oa04-posponer-la-depilacion"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0-r01-oa04-posponer-la-depilacion" TargetMode="External"/>
  <Relationship Id="rId4" Type="http://schemas.openxmlformats.org/officeDocument/2006/relationships/hyperlink" Target="https://saludyestetica.lumbre.lat/object/sye-c10-r01-oa04-posponer-la-depilacion"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0-r01-oa04-posponer-la-depilacion" TargetMode="External"/>
  <Relationship Id="rId4" Type="http://schemas.openxmlformats.org/officeDocument/2006/relationships/hyperlink" Target="https://saludyestetica.lumbre.lat/object/sye-c10-r01-oa04-posponer-la-depilacion"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hyperlink" Target="https://saludyestetica.lumbre.lat/object/sye-c10-r01-oa04-posponer-la-depilacion"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0-r01-oa04-posponer-la-depilacion"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rri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tiv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s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a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str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0-r01-oa04-posponer-la-depil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de la piel que obligan a posponer un servicio de depilación o cuidado corporal, explicar la decisión sin diagnosticar, ofrecer una alternativa concreta y registrar lo observado, distinguiendo lo que se resuelve en el servicio de lo que exige valoración.]]></a:t>
            </a:r>
          </a:p>
        </p:txBody>
      </p:sp>
      <p:sp>
        <p:nvSpPr>
          <p:cNvPr id="9" name=""/>
          <p:cNvSpPr txBox="1"/>
          <p:nvPr/>
        </p:nvSpPr>
        <p:spPr>
          <a:xfrm>
            <a:off x="514350" y="3286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 práctica para el momento previo al servicio: qué observar en la piel, qué señales obligan a posponer, cómo decirlo sin alarmar y qué anotar. Sin diagnósticos ni tratamien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pilación · irritación · cuidado corporal · posponer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rritación y motivos para posponer el servicio: decidir sin alarmar y regist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depilan en casa o en un establecimiento y profesionales de estética corporal que reciben clientes.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rritación y motivos para posponer el servicio: decidir sin alarmar y regist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8:10 de un martes de mayo y Paulina —caso ficticio, nombre inventado— llega a su cita de depilación con una toalla y una frase: «vengo del fin de semana en la playa, pero ya me exfolié bien para que la cera agarre». En el borde de la zona hay una ampolla pequeña; la piel de alrededor está rosada, caliente y tirante, y ella la toca sin darse cuen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rritación y motivos para posponer el servicio: decidir sin alarmar y regist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iste: «pásale cera, no pasa nada». La profesional puede complacerla o detener el servicio y ofrecer otra fecha. Esta lección trata de la segunda opción: qué señales obligan a posponer, cómo se dice sin alarmar y qué se registra para que la decisión no se pierda. No es una lección de diagnósticos: es una lección de criterio en el momento en que la clienta ya está en la camil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también es parte del serv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que va a recibir cera, crema o luz ya está sometida a una agresión: calor, tracción, un producto químico o energía. Si además está irritada, quemada o rota, el servicio deja de ser un cuidado y se convierte en una suma de agresione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Salud define los cosméticos por su contacto con las partes superficiales del cuerpo y por finalidades como limpiar, proteger o modificar el aspecto (F-001); ninguna de esas finalidades incluye reparar una les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también es parte del serv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piel está lastimada, el producto no es el protagonista: lo es la barrera que hay que dejar descansar. La barrera intacta retiene agua y amortigua el roce; inflamada, todo contacto se siente más y tarda en calmar.]]></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azón práctica: si se trabaja sobre una zona irritada y aparece una reacción, nadie podrá distinguir si la causó el producto, la técnica o la lesión prev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poner también es parte del serv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de Health Canada sobre depilación con láser enumera entre los efectos secundarios ampollas, infecciones bacterianas, enrojecimiento e inflamación y cambios de pigmentación (F-039); ninguna de esas señales mejora trabajando encima. Posponer protege a la persona y también al establecimiento, porque conserva la posibilidad de saber qué pasó.]]></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aplazado se recupera; una lesión atribuida al servicio, no. Además, la piel irritada duele más durante el servicio: la tolerancia baja y aumenta el riesgo de que la persona se muev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observa antes de tocar la piel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empieza con preguntas, no con la lupa. En los días previos, ¿tomó sol o usó cama de bronceado?, ¿se exfolió, se rasuró o se aplicó crema depilatoria?, ¿empezó un producto nuevo?, ¿la zona le arde, le pica o le duele?]]></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 medicamentos o sigue un tratamiento, no se le pide suspenderlo: se le pregunta y, si el dato cambia la decisión, se le remite a quien se lo indic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observa antes de tocar la piel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canadiense insiste en evaluar el historial médico, los medicamentos y los antecedentes de cicatrización antes de una sesión de luz (F-039), y esa lógica sirve también para cera y crema. El bronceado importa: la piel recién expuesta responde distinto (F-039).]]></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mira con luz blanca o natural, de frente y de lado, comparando un lado con el otro. Se observan pliegues, bordes, lunares y zonas de roce; se pregunta si algo cambió respecto de la última vez. No se palpa una lesión con la mano desnuda ni se rompe una ampolla «para 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observa antes de tocar la piel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lienta minimiza —«es solo un poquito»—, un espejo ayuda más que una discusión: que vea lo mismo que usted. La revisión dura menos que la cera y evita la conversación más difícil, la que ocurre cuando ya hay una reacción y nadie sabe de dónde salió. Si hay varias zonas, empiece por la más sensible y pregunte si algo arde al roce de la toall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r no es buscar un padecimiento: es decidir si el servicio puede hacerse h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observa antes de tocar la piel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criterio profesional y autocuidado. Enseña a observar, posponer y comunicar; no diagnostica, no indica tratamientos y no sustituye una valoración.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zona que se extiende no se trabaj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el roja, hinchada, caliente y dolorosa, sobre todo si avanza, exige atención médica inmediata (F-014). No se cubre, no se masajea y no se trabaja: se deriva y se regist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observa antes de tocar la piel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o, decido, ofrezc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riba lo observable, nombre la decisión y dé una alternativa concreta. Sin diagnóstico, sin promesas y sin dejar a la persona sin siguiente pa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osponen el serv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is señales que, por sí solas, bastan para no trabajar hoy: piel irritada (roja, tirante, con comezón o ardor), ampolla, herida abierta o rasguño, infección aparente, quemadura solar reciente y reacción a un producto.]]></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ección aparente» significa una zona roja, hinchada, caliente y dolorosa, sobre todo si se extiende; la Academia Americana de Dermatología indica atención médica inmediata para ese cuadro (F-014). No hace falta nombrarlo: basta ver que la zona no puede recibir tracción, calor o producto. La lista se aplica a cualquier método: cera, crema, cuchilla o lu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osponen el serv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cambia la agresión, no la lógica. Si la zona está en el límite —rosada, sin dolor—, la decisión se toma con la clienta y se anot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emadura solar reciente es la señal que más se subestima, porque no duele en el momento y la piel se ve solo «un poco rosada». Una piel que estuvo expuesta tiene la barrera comprometida y responde peor a cualquier método; trabajar sobre ella aumenta el riesgo de ampolla y de manc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osponen el serv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vale para la piel recién rasurada o depilada con cera: los puntos rojos y el ardor no son una invitación a repetir la zona. Y una reacción a un producto —ronchas, comezón, hinchazón— es motivo de pausa, no de «probar otra cosa encim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el recién depilada está sensibilizada y responde peor al sol, al roce y a otro producto. Cuando la duda es grande, la respuesta más barata es esper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posponen el servicio]]></a:t>
            </a:r>
          </a:p>
        </p:txBody>
      </p:sp>
      <p:pic>
        <p:nvPicPr>
          <p:cNvPr id="3" name="" descr="Flujo «Decidir si el servicio se hace hoy»: cinco pasos desde la recepción hasta el registro.">
            <a:hlinkClick r:id="rId3" tooltip="Flujo «Decidir si el servicio se hace hoy»: cinco pasos desde la recepción hasta el registro."/>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del saludo al registro, con una parada obligatoria antes de tocar la pie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4-posponer-la-depilacion"/>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acción a un producto: qué hacer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reacción aparece después de un producto, el primer paso es retirarlo con agua tibia y abundante, sin frotar y sin aplicar otro producto «para contrarrestar». Se guarda el envase, se anota el nombre y el lote, y se pregunta qué más se aplicó en la zona y cuán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epilatorios están entre los productos para los que el reglamento sanitario mexicano exige una prueba de índice de irritación primaria dérmica (F-006); eso no los vuelve inocuos: la prueba se hace en condiciones controladas y no predice la reacción individ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acción a un producto: qué hacer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s la que manda para ese producto concreto. No se tapa con maquillaje: oculta la evolución y complica la revisión de quien valor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dos cosas sin convertir la conversación en un diagnóstico: una irritación suele quedarse en la zona de contacto, con ardor y enrojecimiento; una infección aparente se extiende, se siente caliente y duele. Esa diferencia orienta la decisión —observar o recomendar valoración—, pero no la sentenc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acción a un producto: qué hacer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ona no cede, hay supuración, fiebre o hinchazón de labios o párpados, se remite a valoración médica y se deja de insistir con productos. Un cosmético no trata infecciones ni lesiones (F-001): su función es limpiar, proteger o modificar el aspecto.]]></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ontera no se decide solo por el aspecto: también por el tiempo, la extensión y los síntomas gener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acción a un producto: qué hacer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la recepción y qué hacer con criterio. No son diagnósticos: son decisiones de servi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24150"/>
                <a:gridCol w="235267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ó de la playa hace d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sada, caliente y ti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nada de exfoliar para «p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 en el borde de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cho fino, líquido, dolor al ro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omper; cubrir y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roja, hinchada y dolorosa que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al tacto y exten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rabajar; atención médica inmediata (F-0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nchas tras un product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zón, ronchas, hinch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con agua, guardar envase y valo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724150"/>
                <a:gridCol w="235267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con ardor por rasurado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s rojos y sens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la zona; no repetir el método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quitar una mancha» con un cosmé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terapéutica en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el alcance del cosmético y no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rlo sin alarm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que funciona tiene tres partes: lo que veo, lo que decido y lo que ofrezco. «Veo una zona rosada y caliente, con una ampolla en el borde; hoy no puedo aplicar cera ahí porque empeoraría. Puedo trabajar otra zona si te parece, o te doy fecha para cuando la piel esté tranquil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decir «tienes una infección» ni «esto es grave»: se describe lo observable y se nombra la decisión. La clienta se va con una idea clara y sin un diagnóstico que usted no puede dar. El tono importa: se habla en voz baja, sin juicio y sin adjetivos sobre el cuerpo de la perso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rlo sin alarm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describe una zona, no a la persona. Si hay otra persona en la sala, se pide privacidad o se cambia de espa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rlo sin alarm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regunta por qué, la respuesta es corta: la piel está lesionada y el servicio añade calor, tracción o producto; esperar es parte del cuidado. Si insiste, se mantiene la decisión sin discutir y se ofrece una alternativa concreta: otra zona, otra fecha, una nota con lo observado. La política de reagendamiento es configurable por cada establecimiento: decida si la fecha se mueve sin cargo, cómo se registra y quién lo autoriza, para no improvisar. Lo que no se negocia es trabajar sobre una señal que obliga a parar. Ofrecer una fecha concreta y una nota escrita reduce la sensación de rechazo; la persona se va con un plan, no con un 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cirlo sin alarmar]]></a:t>
            </a:r>
          </a:p>
        </p:txBody>
      </p:sp>
      <p:pic>
        <p:nvPicPr>
          <p:cNvPr id="3" name="" descr="Matriz «Señal, lectura y respuesta»: cinco señales y la decisión que corresponde a cada una.">
            <a:hlinkClick r:id="rId3" tooltip="Matriz «Señal, lectura y respuesta»: cinco señales y la decisión que corresponde a cada un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ve, lo que implica para el servicio y qué hacer ese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4-posponer-la-depilacion"/>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be caber en media hoja: fecha, zona, qué se observó en palabras neutras («enrojecimiento y ampolla en el borde, piel caliente»), qué se decidió, qué se recomendó y quién atendió. Si hubo un producto, nombre y lote; si hubo una derivación, a qué tipo de profesional y con qué fr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otos solo con consentimiento y solo si el establecimiento tiene una política clara de uso y resguardo; la decisión es configurable, pero la comodidad de la persona no lo es. La observación neutra evita el detalle que parece un diagnóstico y el «todo bien» que no dice nada. «Piel rosada y caliente en el borde» es suficiente para retomar el cas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e guarda donde el equipo pueda consultarlo, no en una libreta que se pier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se le dice qué observar: si la zona se extiende, duele más, supura o aparece fiebre, no espere la próxima cita (F-014). Si el servicio se pospuso, el registro permite retomarlo sin empezar de cero y explica el motivo. Esa hoja también protege al establecimiento si la persona consulta a otro profesional: allí está lo que se vio, lo que se dijo y lo que no se hizo. Si la persona consulta a otro profesional, la hoja responde tres preguntas: qué se vio, qué se hizo y qué se recomendó. Eso es más útil que cualquier explicación de memo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y el después · Procedimiento: decidir y comunicar una posposic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convers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a a la persona en un espacio donde puedan hablar sin público. Tenga a mano la hoja de registro y una lámpara de luz blanca. Si va a observar una zona íntima, explique antes qué va a mirar y pida permiso; la comodidad es parte del serv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y el después · Procedimiento: decidir y comunicar una posposic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mir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preguntas: sol o cama de bronceado en los últimos días, exfoliación o rasurado, productos nuevos, molestias (ardor, comezón, dolor) y cambios desde la última cita. Anote las respuestas con sus palabras, sin interpretarl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y el después · Procedimiento: decidir y comunicar una posposic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y comp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z blanca o natural, de frente y de lado. Compare un lado con el otro y revise pliegues y bordes. No palpe una lesión con la mano desnuda ni rompa una ampolla. Si algo no le queda claro, no lo clasifique: descríba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y el después · Procedimiento: decidir y comunicar una posposic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y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ga en voz alta lo que ve, sin nombre de padecimiento. Si hay ampolla, herida, infección aparente, quemadura reciente o reacción, el servicio no se hace. Si la piel solo está un poco seca, se puede trabajar con menos agres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y el después · Procedimiento: decidir y comunicar una posposic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rece una alternati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zona, otra fecha o una nota con lo observado. Explique qué debe vigilar y en qué caso consultar. No recomiende un cosmético «para que se le quite»: un cosmético no trata lesiones (F-00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y el después · Procedimiento: decidir y comunicar una posposic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cier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e fecha, zona, observación neutra, decisión, recomendación y responsable. Si hubo producto, nombre y lote. Entregue una copia o resumen a la persona y deje la puerta abierta para reagend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 · Caso trabajado: la cera sobre una ampoll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ulina, nombre inventado, 34 años, vuelve de la playa y se exfolió la noche anterior. Llega a su cita de depilación con una ampolla en el borde de la zona y la piel rosada, caliente y tira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 · Caso trabajado: la cera sobre una ampoll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fesional pregunta por sol, exfoliación y productos. Paulina usó un exfoliante nuevo y estuvo al sol sin protector. La ampolla tiene el techo intacto; alrededor hay enrojecimiento y la piel se siente caliente. No hay supuración ni fieb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 · Caso trabajado: la cera sobre una ampoll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y las palabra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o una ampolla y la piel irritada; hoy no puedo aplicar cera porque empeoraría. Te ofrezco trabajar otra zona si quieres, o te doy fecha para cuando esto haya bajado». No se rompe la ampolla, no se aplica producto y se recomienda valoración si la zona se extiende o duele má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 · Caso trabajado: la cera sobre una ampoll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y el despué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ampolla en borde, eritema perilesional, piel caliente; sin servicio en la zona; se recomienda valoración si empeora; se reagenda». Paulina vuelve diez días después, con la piel íntegra; el servicio se hace sin incidentes y la hoja explica por qué la primera cita no se realizó.]]></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y el después]]></a:t>
            </a:r>
          </a:p>
        </p:txBody>
      </p:sp>
      <p:pic>
        <p:nvPicPr>
          <p:cNvPr id="3" name="" descr="Checklist «Antes de empezar un servicio corporal»: seis comprobaciones previas al servicio.">
            <a:hlinkClick r:id="rId3" tooltip="Checklist «Antes de empezar un servicio corporal»: seis comprobaciones previas al servici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clienta delante y se anota lo que se v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0-r01-oa04-posponer-la-depilacion"/>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alrededor de la ampolla. La zona sigue recibiendo calor y tracción; si aparece una reacción, no se sabrá qué la causó.]]></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un padecimiento para justificar la decisión. «Tienes una infección» es un diagnóstico que no corresponde. Describa lo que ve y recomiende valora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r una crema para «calmar» la lesión. Un cosmético no trata lesiones; la promesa retrasa la valoración y compromete al establecimi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gistrar porque «no pasó nada». Sin registro no se puede demostrar qué se observó ni retomar el caso sin empezar de cer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foliar la piel irritada para prepararla. La exfoliación agrede una barrera ya comprometida; la piel necesita descanso, no más produc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mpolla, herida abierta, supuración o piel caliente que se extiende, no hay servicio: se deriva y se regist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arde o está tirante, posponga y no exfolie: la barrera necesita descanso, no más produc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acción apareció tras un producto, retírelo con agua, guarde el envase y recomiende valoración si no ced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lienta minimiza una señal, muéstrele con un espejo lo mismo que usted ve y anótel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rvicio se pospone, ofrezca una alternativa concreta y deje por escrito qué observar y en qué caso consulta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el servicio y recomienda valoración médica si la zona está roja, caliente, hinchada y dolorosa, sobre todo si se extiende; si hay supuración, fiebre o malestar general; si la ampolla es extensa o afecta ojos, boca o zona genital; si una reacción a un producto no cede tras retirarlo o incluye hinchazón de labios o párpados; o si el dolor aumenta en las horas siguien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cademia Americana de Dermatología señala atención médica inmediata cuando la piel está roja, hinchada, caliente y dolorosa (F-014). Para una urgencia de riesgo vital, acuda al servicio de emergencias. Esta lección no clasifica urgencias ni indica tratamientos. Si la reacción apareció después de un servicio, guarde el envase, anote producto, lote y fecha, y explique a la persona qué se aplicó y en qué zona.]]></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smético no trata infecciones ni lesiones (F-00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llega con una zona roja, caliente, hinchada y que creció desde ayer.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cera solo alrededor para no perder la ci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tocar la zona, posponer el servicio y recomendar atención médic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frío y continuar si el dolor baj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brir la zona con un producto de color y trabajar encim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lienta dice: «es solo una ampollita, pásale cera». ¿Cuál es la respuesta más adecu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cera rápida para que no duel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mper la ampolla, secar y continuar.]]></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ribir lo que ve, explicar que no se trabaja sobre piel ampollada y ofrecer otra fech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 una crema y trabajar en cuanto se absorb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quemadura solar reciente solo importa si la piel duele en el mo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sponer un servicio puede proteger al establecimiento tanto como a la clie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tirante y rosa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mpolla intac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Zona que se extiende y due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nchas tras un produc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romper; cubrir y valor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ención médica inmedia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tirar con agua y guardar el envas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sponer y no exfoli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ampolla no se debe ___ el techo; se cubre y se recomienda ___. Si la zona está caliente y se extiende, la respuesta es ___ médica inmedia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ese dí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trabaj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ospon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el sana, sin lesión ni molesti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rdor y tirantez por exfoliac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mpolla en el borde de la zo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Zona caliente que crece y duel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inchazón de labios tras un produc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emadura solar rosada y recie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ludo a la clienta y le pregunto por el sol y la exfoliac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o una ampolla en el borde y la piel rosad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ampolla es pequeña, aplico cera alrededor para no perder la cit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o observado en la hoj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explico qué debe vigil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4-posponer-la-depi-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0-r01-oa04-posponer-la-depi-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4-posponer-la-depi-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0-r01-oa04-posponer-la-depi-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0-r01-oa04-posponer-la-depi-ex0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0-r01-oa04-posponer-la-depi-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0-r01-oa04-posponer-la-depi-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0-r01-oa04-posponer-la-depi-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señales que posponen el servicio y sabes cómo decirlo sin diagnostic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señales y la frase de tres partes; vuelve a clasificar las situaciones de la tab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ocasión en que viste una irritación y decidiste seguir adelante. Escribe qué señal estaba ahí, qué frase usaste y cómo la dirías ahora en tres partes: veo, decido, ofrezc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ospos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irri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cibe cera, crema ni 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rompe; se cubre y se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ección apa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a, caliente, hinchada y expans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ción a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con agua y guardar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observado, lo decidido y lo recomen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osposi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0-r01-oa04-posponer-la-depilacion"/>
              </a:rPr>
              <a:t><![CDATA[Abrir el juego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artes tiene la frase para pospon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o (lo observable), decido (hoy no se hace) y ofrezco (otra zona, otra fecha o una no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señales obligan a pospon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l irritada, ampolla, herida abierta, infección aparente, quemadura solar reciente y reacción a un produc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a ampol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rompo; la cubro y recomiendo valoración si se extiende, duele más o supu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oto cuando pospong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en la recepció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zona, observación neutra, decisión, recomendación y responsable; si hubo producto, nombre y lo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próxima cita, escribe tu frase de tres partes y prepara una hoja con cinco campos: fecha, zona, lo que observaste, lo que decidiste y qué recomendaste. Úsala en el próximo servicio, aunque la piel esté bien: así el registro se vuelve costumbre y no una reacción a la urgencia. Para la siguiente lección lleva el guion de preguntas: con las señales claras, toca elegir proveedor de láser o luz pulsa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ículos 269 y 270 (texto vigente, última reforma DOF 15-01-2026) · consulta: 2026-10-25 · alcance: Alcance federal en México: define producto cosmético y prohíbe atribuirle acciones de medicamentos. No es una norma de uso en el salón ni de técnicas de depila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RCSPS), artículos 190, 191 y 193, y Acuerdo de sustancias prohibidas y restringidas (DOF 21-05-2010) · consulta: 2026-10-25 · alcance: Alcance federal en México: pruebas de irritación para depilatorios, condición de hipoalergénico y prohibición de venta a granel. No fija concentraciones ni tiempos de us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CDC, Ringworm · consulta: 2026-10-25 · alcance: Alcance internacional: signos de piel roja, hinchada, caliente y dolorosa, e indicación de atención médica inmediata. No es normativa mexican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0-r01-oa04-posponer-la-depilacion"/>
              </a:rPr>
              <a:t><![CDATA[Irritación y motivos para posponer el servicio: decidir sin alarmar y regist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9 · FDA, Medical Lasers; Health Canada, Laser Hair Removal – Safety Guidelines for Facility Owners and Operators (2011) · consulta: 2026-10-25 · alcance: Alcance Estados Unidos y Canadá: dispositivo médico, efectos secundarios y factores del resultado. La guía canadiense es voluntaria; no es normativa mexican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2026-10-26T06:02:21Z</dcterms:created>
  <dcterms:modified xsi:type="dcterms:W3CDTF">2026-10-26T06:02:21Z</dcterms:modified>
  <dc:title>Irritación y motivos para posponer el servicio: decidir sin alarmar y registrar</dc:title>
  <dc:description>Presentación editable del OA «Irritación y motivos para posponer el servicio: decidir sin alarmar y registrar». Enlace: https://saludyestetica.lumbre.lat/object/sye-c10-r01-oa04-posponer-la-depilacion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