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3-metodos-de-depilac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ción de métodos de depilación: del afeitado al láser, con criterio»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ción de métodos de depilación: del afeitado al láser, con criterio»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pilar no es lo mismo que cuidar la piel»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feitado y crema depilatoria: lo más accesible»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feitado y crema depilatoria: lo más accesible»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feitado y crema depilatoria: lo más accesible»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a y pinzas: arrancar desde la raíz»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un servicio con láser o luz pul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decidir con información, no con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áser y luz pulsada: procedimiento con indicación y riesg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áser y luz pulsada: procedimiento con indicación y riesg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de preguntas antes de un servici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métodos y su límite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distingue a cada uno cuando se comparan en la mism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idado posterior y cuándo consult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uion de seis pregunta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tu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zona, la fecha para la que quieres el resultado y qué estás dispuesta a tolerar: dolor, enrojecimiento, varias sesiones o mantenimiento. Si la fecha es muy próxima, pregunta qué riesgo implica un procedimiento con inf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uion de seis pregunta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quién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nombre, rol y formación de quien opera el equipo. Pregunta quién responde si hay una reacción y quién supervisa. Si el proveedor no puede explicarlo, no es una señal para confiar más: es una señal para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uion de seis pregunta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ide una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veedor debe revisar la piel, el color y el grosor del vello, el bronceado, los métodos previos, los medicamentos y el historial médico, incluidos tatuajes y lunares en la zona (F-039). Menciona embarazo, medicamentos o enfermedades cutáneas si las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uion de seis pregunta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ide la prueba en zon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tratar toda el área, pregunta si harán una prueba y qué van a observar después. La prueba no elimina el riesgo, pero permite ver cómo responde tu piel y da información para decidir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uion de seis pregunta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gunta el resultado re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que te expliquen cuántas sesiones podrían hacer falta, si habrá mantenimiento y por qué la respuesta varía. Desconfía de la promesa de resultado definitivo en una sola sesión o de la frase «no duele nada»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guion de seis pregunta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firma seguridad y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ién usa protección ocular, qué cuidado sigue después y a quién llamar si aparecen ampollas, dolor que aumenta o enrojecimiento que se extiende. Pide por escrito qué incluye el paquete y qué pasa si cance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da de So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Sofía, nombre inventado, 29 años, quiere depilarse las piernas para una boda en tres semanas. Ve un paquete de «depilación definitiva» y no sabe si comprarlo. Tiene la piel morena y toma un medicamento que no recuerda para qué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da de So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tabla de seis métodos. Para la fecha, el afeitado y la crema son los que puede hacer en casa; la cera dura más pero deja la piel roja unas horas; el láser y la luz pulsada implican evaluación, prueba y riesgo de enrojecimiento o ampollas. No elige por precio: elige por lo que puede contro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da de So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ama al establecimiento y pregunta quién aplica el equipo, qué formación tiene, si evalúan su piel y su historial, si harán prueba en zona pequeña y qué resultado realista ofrecen. También pregunta por la protección ocular y por el cuidado posterior. Pide las respuesta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da de So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fía pospone la decisión de láser hasta después de la boda y resuelve la fecha con un método temporal, después de probar la crema en una zona pequeña. No porque el láser sea malo, sino porque no tiene la información ni el tiempo para evaluar su piel antes. La decisión queda documentada y puede retomarla con cal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pregunta en la consulta, no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ién aplica el equipo, qué formación tiene y cómo evalúa tu piel e hist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ficacia depende de la formación y habilidad de quien usa el equipo, y de la evaluación de la piel y el historial. La promesa de una sola sesión no sustituye es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la eficacia depende de «the training and skill of the person using the device» y de la evaluación previa; no hay garantía para todas las personas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3-metodos-de-depil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a crema es un cosmético; el láser es un dispositivo médico con indicación y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rema es un cosmético que actúa sobre el vello sin cambiar el folículo. El láser es un dispositivo que emite luz y tiene riesgos que deben explic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describe los láseres médicos como dispositivos; Health Canada enumera sus efectos secundarios (F-039). La crema depilatoria es un cosmético (F-001,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3-metodos-de-depil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aplican como una crema: son equipos que emiten luz. La FDA los describe como dispositivos médicos y Health Canada enumera riesgos como ampollas, infección y cambios de pig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Medical Lasers, y Health Canada, Laser Hair Removal Safety Guidelines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3-metodos-de-depil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uía canadiense pide evaluar la piel, el vello, el bronceado, los métodos previos, el historial médico, los tatuajes y los lunares, y realizar una prueba antes de tratar toda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Perform a patch test prior to full treatment» y evaluación previa del historial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3-metodos-de-depil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feitado → Rastrojo pronto y riesgo de co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ema depilatoria → No detiene el crecimiento del v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a → Dolor y piel sensible una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áser → Resultado variable y riesgo de ampo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nzas → Solo para vellos ais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étodo tiene un límite distinto; confundirlos lleva a expectativas falsas (F-039,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3-metodos-de-depil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erficie · raíz · dispositivo ·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método actúa en un punto distinto del vello. El láser es un dispositivo médico y la prueba en zona pequeña es parte de la evaluación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DA describe los láseres como dispositivos médicos; Health Canada pide prueba antes del tratamiento completo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3-metodos-de-depil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feitado con hoja limpia → Método tem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rema depilatoria → Método tem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era tibia → Método tem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áser → Procedimiento con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uz pulsada → Procedimiento con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eguntar quién aplica y qué formación tiene →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edir prueba en zona pequeña →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edir por escrito qué incluye el paquete →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métodos temporales se hacen en casa; el láser y la luz pulsada exigen evaluación y preguntas antes de firmar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3-metodos-de-depil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aquete dice «definitiva», no pregunto nada más y fir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abra «definitiva» no sustituye la evaluación ni las advertencias. Antes de firmar hay que preguntar quién aplica, cómo evalúa y qué riesg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no hay garantía de resultado y la eficacia depende de la formación de quien aplica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3-metodos-de-depil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propia comparación con los seis métodos y cuatro columnas. Después anota tres preguntas que harías mañana a un proveedor de láser o luz pulsada. ¿Cuál de las respuestas te haría pospone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métodos de depi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métodos de depi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el afeitado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rta el vello al ras. No arranca la raíz ni detiene el crecimiento; el rastrojo vuelve pronto y puede irr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crema depilatoria es perma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cosmético que debilita el vello para retirarlo; el folículo sigue activo y el vello vuelve a c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iesgos tiene el lás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lor, ampollas, infección, cambios de pigmentación, cicatriz rara, reactivación de herpes y reacción a cremas anestésicas, entre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hacer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aplica y qué formación tiene, cómo evalúa tu piel e historial, si hará prueba en zona pequeña, qué resultado realista ofrece y qué cuidado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nsulta después de un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hay ampollas, dolor que aumenta, enrojecimiento que se extiende, secreción, fiebre o un cambio de pigmentación que no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3-metodos-de-depilac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312" r:id="rId1"/>
    <p:sldLayoutId id="2482002313" r:id="rId2"/>
    <p:sldLayoutId id="2482002314" r:id="rId3"/>
    <p:sldLayoutId id="248200231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b76bb1523aee22bc42f2f6d1203e3797fe3677f77d340f51.jpg"/>
  <Relationship Id="rId3" Type="http://schemas.openxmlformats.org/officeDocument/2006/relationships/hyperlink" Target="https://saludyestetica.lumbre.lat/object/sye-c10-r01-oa03-metodos-de-depil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b76bb1523aee22bc42f2f6d1203e3797fe3677f77d340f52.jpg"/>
  <Relationship Id="rId3" Type="http://schemas.openxmlformats.org/officeDocument/2006/relationships/hyperlink" Target="https://saludyestetica.lumbre.lat/object/sye-c10-r01-oa03-metodos-de-depilacion"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10-r01-oa03-metodos-de-depilacion" TargetMode="External"/>
  <Relationship Id="rId4" Type="http://schemas.openxmlformats.org/officeDocument/2006/relationships/hyperlink" Target="https://saludyestetica.lumbre.lat/object/sye-c10-r01-oa03-metodos-de-depilacion"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0-r01-oa03-metodos-de-depilacion" TargetMode="External"/>
  <Relationship Id="rId4" Type="http://schemas.openxmlformats.org/officeDocument/2006/relationships/hyperlink" Target="https://saludyestetica.lumbre.lat/object/sye-c10-r01-oa03-metodos-de-depilacion"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0-r01-oa03-metodos-de-depilacion" TargetMode="External"/>
  <Relationship Id="rId4" Type="http://schemas.openxmlformats.org/officeDocument/2006/relationships/hyperlink" Target="https://saludyestetica.lumbre.lat/object/sye-c10-r01-oa03-metodos-de-depilacion"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hyperlink" Target="https://saludyestetica.lumbre.lat/object/sye-c10-r01-oa03-metodos-de-depilacion"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3-metodos-de-depilacion"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a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éto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pil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feit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ás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0-r01-oa03-metodos-de-depil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ite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0-r01-oa03-metodos-de-depil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afeitado, crema depilatoria, cera, pinzas, láser y luz pulsada por lo que hacen, lo que molestan, el cuidado posterior y su límite, y formular preguntas verificables antes de un servicio con láser o luz pulsad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elegir un método de depilación con criterio: qué hace cada uno, qué cuidado pide después y qué preguntar antes de un procedimiento con láser o luz pulsada, sin prometer resultad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pilación · afeitado · cera · láser · luz pulsada · consenti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ción de métodos de depilación: del afeitado al láser, con criter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depilan y profesionales de establecimientos de estética corporal que orientan sobre métodos o reciben clientes con dudas. No requiere experiencia previa, no habilita para operar equipos ni para ejercer una profesión sanitaria, y no sustituye la valoración de un profesional de la sal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ción de métodos de depilación: del afeitado al láser, con criter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fía —caso ficticio, nombre inventado— tiene una boda en tres semanas y ve un paquete de «depilación definitiva» en una vitrina. La recepcionista le dice que con unas cuantas sesiones se olvidará del rastrojo para siempre. Sofía no sabe si el precio es bueno, si le va a doler o si el resultado será el que le prometen. Llama a una amiga, busca reseñas y encuentra opiniones para todos los gust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ción de métodos de depilación: del afeitado al láser, con criter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ncuentra es una comparación que le diga qué hace cada método, qué cuidado pide después y qué preguntar antes de acostarse en una camilla. Esta lección es esa comparación. No elige por ella ni le promete piel perfecta: le da una tabla para decidir y un guion para conversar con el proveedor sin quedarse con la du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pilar no es lo mismo que cuidar la pie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pilarse es retirar el vello de una zona del cuerpo. Los métodos difieren en dónde actúan: unos cortan el vello en la superficie, otros lo arrancan desde la raíz y otros usan luz para afectar el folículo. Ninguno es «el mejor» en abstracto: el mejor es el que encaja con la zona, el tiempo disponible, la tolerancia a la molestia y el riesgo que la persona acepta. La decisión de depilarse tampoco es obligatoria; la presión por un ideal estético no es una indicación de nada. Comparar no es elegir el más caro ni el más nuevo: es poner sobre la mesa qué se gana y qué se acepta perder con cada op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pilar no es lo mismo que cuidar la pie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ficina para la Salud de la Mujer de EE. UU. describe la presión por ideales «estrictos e irreales» y recuerda que aceptar cómo te ves es más saludable que cambiar constantemente (F-040). Esa idea sirve para ordenar la conversación: primero se decide si se quiere depilar y para qué; después se compara el método. Un servicio no debería vender la depilación como requisito para estar presentable, ni prometer un resultado que no puede controlar. La pregunta útil no es «¿cuál es el más definitivo?», sino «¿qué hace este método, qué me va a pedir después y qué riesgo acep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feitado y crema depilatoria: lo más accesibl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feitado corta el vello al ras de la piel con una hoja. Es rápido, barato y se puede hacer en casa, pero el vello vuelve a asomar pronto y la piel puede quedar con comezón o pequeños cortes. La hoja debe estar limpia y en buen estado, y conviene usar agua o un producto que facilite el deslizamiento. No se comparte la rasuradora. Después se enjuaga, se seca y se aplica una crema suave si la piel lo pide; si hay ardor o ronchas, se suspende el producto. La ventaja es el control: se hace en casa, en el momento y con el cuidado que cada quien dec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feitado y crema depilatoria: lo más accesibl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rema depilatoria actúa sobre el vello para debilitarlo y permitir que se retire con agua o una espátula. Es un cosmético: no detiene el crecimiento ni cambia el folículo. El Reglamento incluye los depilatorios entre los productos que se prueban por irritación (F-006) y prohíbe venderlos a granel (F-006). Antes de usarla se lee la etiqueta, se respeta el tiempo que indica y se prueba en una zona pequeña. Si la piel está irritada, con cortes o con ampollas, no es el momento de probar una crema nuev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feitado y crema depilatoria: lo más accesibl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Compara métodos y enseña qué preguntar; no diagnostica, no indica un método para una persona concreta, no fija parámetros de equipo ni sustituye una consulta. No habilita para operar equipos ni para ejercer una profesión sanita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feitado y crema depilatoria: lo más accesibl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áser no es un cosmético de cabin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láser y la luz pulsada son procedimientos con indicación y riesgo: dolor, ampollas, infección, cambios de pigmentación, cicatriz rara. No se prometen resultados y no se aplican sin evaluación, prueba en zona pequeña y protección ocula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mparación se escribe]]></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tabla con seis métodos y cuatro columnas —qué hace, qué molesta, qué cuidado pide, qué límite tiene— vale más que diez reseñas. Llénala con lo que el proveedor responda por escri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a y pinzas: arrancar desde la raí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era adhiere el vello y lo arranca desde la raíz. El resultado dura más que el afeitado y el vello vuelve más suave, pero el tirón duele y la zona queda roja y sensible unas horas. La cera caliente exige control de temperatura para no quemar; la cera tibia o las bandas frías son alternativas. En cualquier caso, la piel debe estar limpia y sin irritación, y el vello debe tener el largo que pide el producto. Si la zona está inflamada o con heridas, la cera espera. La cera en casa ahorra dinero, pero exige leer las instrucciones y no improvisar con temperatura ni con zonas delicad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a y pinzas: arrancar desde la raí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inzas sirven para vellos aislados, cejas o zonas pequeñas; no son prácticas para piernas completas. Se usan limpias, con buena luz y sin excavar en la piel: hurgar en un vello enterrado deja una herida que puede infectarse. Después de arrancar, la zona pide calma, limpieza y evitar fricción. Ni la cera ni las pinzas prometen eliminar el vello para siempre: son métodos temporales, y decirlo es parte de un servicio honesto. El vello que vuelve a salir bajo la piel no se arranca con una aguja en cas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a y pinzas: arrancar desde la raíz]]></a:t>
            </a:r>
          </a:p>
        </p:txBody>
      </p:sp>
      <p:pic>
        <p:nvPicPr>
          <p:cNvPr id="3" name="" descr="Antes de un servicio con láser o luz pulsada">
            <a:hlinkClick r:id="rId3" tooltip="Antes de un servicio con láser o luz pulsad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decidir con información, no con pri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3-metodos-de-depilacion"/>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ser y luz pulsada: procedimiento con indicación y ries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áser y la luz pulsada son otra categoría. La FDA describe los láseres médicos como dispositivos que usan fuentes de luz enfocadas para tratar o retirar tejido, con usos cosméticos como la depilación, y enumera riesgos: dolor, infección, sangrado, cicatriz y cambios de color de la piel (F-039). No son cosméticos: no se aplican como una crema, sino que un equipo emite luz sobre la piel. La luz pulsada es un sistema distinto del láser, que también usa luz, incluida infrarroja y visible (F-039). La diferencia importa porque el nombre del equipo no dice nada sobre la formación de quien lo opera ni sobre la evaluación que h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ser y luz pulsada: procedimiento con indicación y ries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alth Canada añade a esa lista ampollas, moretones e hinchazón, enrojecimiento e inflamación, reactivación de herpes, infecciones bacterianas, cambios temporales o permanentes de pigmentación, cicatriz rara y reacción a cremas anestésicas (F-039).]]></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ñala que la eficacia depende de la formación y habilidad de quien usa el equipo, del color de la piel y del vello, y de la zona tratada; no hay garantía de que funcione en todas las personas (F-039). Por eso el láser se presenta como procedimiento con indicación y riesgo, no como un extra de cab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ser y luz pulsada: procedimiento con indicación y ries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arámetros del equipo, el número de sesiones y los intervalos los define el proveedor con criterio profesional; esta lección no los fija ni los inven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ser y luz pulsada: procedimiento con indicación y ries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ción de métodos de depilación. No es una recomendación: es una tabla para decidir y pregun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1924050"/>
                <a:gridCol w="2162175"/>
                <a:gridCol w="2371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éto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idado posteri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e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 el vello al ras con un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juagar, secar y crema su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strojo pronto; cortes e irr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ma depila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ilita el vello para reti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juagar y seguir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tiene el crecimiento; puede irri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ranca el vello desde la raí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ma, limpieza y ropa hol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piel sensible una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1924050"/>
                <a:gridCol w="2162175"/>
                <a:gridCol w="2371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éto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idado posteri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ranca vellos ais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la zona y no hur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nta; no sirve para zonas gra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ás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luz enfocada sobre el folí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las indicaciones de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resultado variable; varias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pul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luz no láser sobre el folí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las indicaciones de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cosmético; riesgo y respuesta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de preguntas antes de un serv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servar, conviene preguntar quién aplica el equipo y qué formación tiene; si evalúan la piel, el color y el grosor del vello, el bronceado, los métodos previos y el historial médico; si harán una prueba en una zona pequeña; qué resultado realista ofrecen —varias sesiones, mantenimiento, respuesta variable—; y quién usa protección ocular durante la sesión (F-039). Son preguntas que se responden con hechos, no con adjetivos. Si la respuesta es «no se preocupe», no es una respuesta. La evaluación previa es lo que separa un procedimiento de una ven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de preguntas antes de un serv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que preguntar por el cuidado posterior y por las señales que obligan a llamar: ampollas, dolor que aumenta, enrojecimiento que se extiende, secreción, fiebre o un cambio de color que no cede. Y pedir por escrito qué incluye el paquete, quién responde si hay una reacción y qué pasa si se cancela. Quién puede aplicar láser o luz pulsada depende de la entidad federativa y de si el servicio es médico: esta lección no fija ese requisito; pregunte a la autoridad sanitaria de su entidad y exija que el establecimiento lo expliqu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de preguntas antes de un servicio]]></a:t>
            </a:r>
          </a:p>
        </p:txBody>
      </p:sp>
      <p:pic>
        <p:nvPicPr>
          <p:cNvPr id="3" name="" descr="Seis métodos y su límite principal">
            <a:hlinkClick r:id="rId3" tooltip="Seis métodos y su límite principal"/>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distingue a cada uno cuando se comparan en la misma m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3-metodos-de-depilacion"/>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idado posterior y 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cualquier método, la piel puede estar rosada y sensible. El afeitado y la cera piden limpieza, sequedad y ropa holgada; el láser y la luz pulsada pueden dejar enrojecimiento o hinchazón que el proveedor debe explicar cómo manejar. No se debe improvisar con productos nuevos ni cubrir una ampolla. Si el proveedor entrega instrucciones escritas, se siguen; si no las entrega, se piden antes de salir. La piel no necesita una rutina complicada: necesita que no la froten y que alguien sepa qué espe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idado posterior y 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ulta si aparecen ampollas, dolor intenso, enrojecimiento que avanza, supuración, fiebre, un cambio de pigmentación que no mejora o una lesión que cambia de tamaño, forma o color. La Academia Americana de Dermatología describe la piel roja, caliente y dolorosa que se extiende como un cuadro que exige atención médica inmediata (F-014). En la zona tratada, un lunar o un tatuaje deben revisarse antes y después; si algo cambia, no se interpreta en casa. La decisión de volver a tratar se toma con el proveedor, no por insistencia del calendar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Procedimiento: guion de seis preguntas verifica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tu objetiv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zona, la fecha para la que quieres el resultado y qué estás dispuesta a tolerar: dolor, enrojecimiento, varias sesiones o mantenimiento. Si la fecha es muy próxima, pregunta qué riesgo implica un procedimiento con inflam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Procedimiento: guion de seis preguntas verifica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ién apli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nombre, rol y formación de quien opera el equipo. Pregunta quién responde si hay una reacción y quién supervisa. Si el proveedor no puede explicarlo, no es una señal para confiar más: es una señal para esper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Procedimiento: guion de seis preguntas verifica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una evalu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veedor debe revisar la piel, el color y el grosor del vello, el bronceado, los métodos previos, los medicamentos y el historial médico, incluidos tatuajes y lunares en la zona (F-039). Menciona embarazo, medicamentos o enfermedades cutáneas si las h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Procedimiento: guion de seis preguntas verifica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la prueba en zona pequeñ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ratar toda el área, pregunta si harán una prueba y qué van a observar después. La prueba no elimina el riesgo, pero permite ver cómo responde tu piel y da información para decidir (F-03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Procedimiento: guion de seis preguntas verifica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el resultado reali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que te expliquen cuántas sesiones podrían hacer falta, si habrá mantenimiento y por qué la respuesta varía. Desconfía de la promesa de resultado definitivo en una sola sesión o de la frase «no duele nada» (F-03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Procedimiento: guion de seis preguntas verifica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seguridad y despué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ién usa protección ocular, qué cuidado sigue después y a quién llamar si aparecen ampollas, dolor que aumenta o enrojecimiento que se extiende. Pide por escrito qué incluye el paquete y qué pasa si cancel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Caso trabajado: la boda de Sofí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Sofía, nombre inventado, 29 años, quiere depilarse las piernas para una boda en tres semanas. Ve un paquete de «depilación definitiva» y no sabe si comprarlo. Tiene la piel morena y toma un medicamento que no recuerda para qué 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Caso trabajado: la boda de Sofí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ompa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tabla de seis métodos. Para la fecha, el afeitado y la crema son los que puede hacer en casa; la cera dura más pero deja la piel roja unas horas; el láser y la luz pulsada implican evaluación, prueba y riesgo de enrojecimiento o ampollas. No elige por precio: elige por lo que puede control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Caso trabajado: la boda de Sofí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 al establecimiento y pregunta quién aplica el equipo, qué formación tiene, si evalúan su piel y su historial, si harán prueba en zona pequeña y qué resultado realista ofrecen. También pregunta por la protección ocular y por el cuidado posterior. Pide las respuestas por escri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posterior y cuándo consultar · Caso trabajado: la boda de Sofí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fía pospone la decisión de láser hasta después de la boda y resuelve la fecha con un método temporal, después de probar la crema en una zona pequeña. No porque el láser sea malo, sino porque no tiene la información ni el tiempo para evaluar su piel antes. La decisión queda documentada y puede retomarla con cal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idado posterior y cuándo consultar]]></a:t>
            </a:r>
          </a:p>
        </p:txBody>
      </p:sp>
      <p:pic>
        <p:nvPicPr>
          <p:cNvPr id="3" name="" descr="Checklist antes de firmar">
            <a:hlinkClick r:id="rId3" tooltip="Checklist antes de firmar"/>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pregunta en la consulta, no en la camil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3-metodos-de-depilacion"/>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láser es un cosmético de cabina. Es un procedimiento con equipo, indicación y riesgo. No se compara con una crema ni se aplica sin evalu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solo por el precio del paquete. Un precio bajo no dice quién aplica, qué evaluación hace ni qué incluye si hay una reacción. Esas preguntas van primer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encionar medicamentos, tatuajes o lunares. La evaluación del proveedor depende de esa información. Ocultarla no protege: reduce la calidad de la decis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crema depilatoria sobre piel irritada. El producto puede aumentar el ardor. La etiqueta y el sentido común piden esperar a que la piel esté san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depilación definitiva» sin matices. La evidencia describe resultados variables y necesidad de mantenimiento. Prometer certeza es vender una expectativa fal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veedor promete resultado definitivo sin evaluación ni advertencias, busca otra op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e explican quién aplica el equipo, qué formación tiene y quién responde si hay una reacción, no reserves.]]></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 lunar, un tatuaje o una lesión en la zona, menciónalo antes; el proveedor decide si se puede tratar o se deriv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irritada, con ampollas o con una herida, pospón cualquier método hasta que esté s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l procedimiento aparece dolor que aumenta, ampollas, secreción o enrojecimiento que se extiende, consul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cuando aparezcan ampollas, dolor intenso, enrojecimiento que avanza, hinchazón que no cede, supuración, fiebre o un cambio de pigmentación persistente después de un procedimiento; cuando una lesión o un lunar en la zona cambie de tamaño, forma o color; o cuando una reacción a una crema anestésica no ce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y Health Canada enumera ampollas, infección, cambios de pigmentación y cicatriz entre los efectos posibles del láser (F-039). Esta lección no clasifica urgencias ni indica tratamientos.]]></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uarda el nombre del equipo, la fecha, el producto usado y las instrucciones que te dier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aquete promete «depilación definitiva en una sola sesión». ¿Cuál es la pregunta más útil antes de comprar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equipo es nuevo y de qué color 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én aplica el equipo, qué formación tiene y cómo evalúa tu piel e historia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hay descuento por pagar en efectiv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equipo es el más nuevo de la cabi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diferencia central entre una crema depilatoria y el láse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rema es un cosmético; el láser es un dispositivo médico con indicación y riesgo.]]></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rema elimina el vello para siempre; el láser solo lo acort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láser es un cosmético porque se usa sobre la pie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dos son procedimientos y exigen la misma evalu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láser y la luz pulsada son cosméticos porque se aplican sobre la pie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rueba en una zona pequeña y la revisión del historial forman parte de un servicio responsable de lás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método con su límite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feit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rema depilator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e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áse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nz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detiene el crecimiento del vell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lor y piel sensible unas hor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ultado variable y riesgo de ampoll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para vellos aislad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astrojo pronto y riesgo de cor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feitado corta el vello en la ___, la cera lo arranca desde la ___, y el láser es un ___ médico, no un cosmético. Antes de tratar toda la zona se pide una ___ en una zona pequeñ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u lugar en la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étodo tempor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cedimiento con equip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firm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feitado con hoja limpi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rema depilatori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era tib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áse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uz puls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eguntar quién aplica y qué formación tien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edir prueba en zona pequeñ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edir por escrito qué incluye el paquet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ofía decide mal.]]></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o qué hace cada método y cuánto tiempo me deja el resultado.]]></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quién aplica el equipo y qué formación tiene.]]></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aquete dice «definitiva», no pregunto nada más y firm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do que me evalúen la piel y el historial antes de trat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o por la protección ocular y el cuidado posterio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3-metodos-de-depil-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3-metodos-de-depil-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3-metodos-de-depil-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3-metodos-de-depil-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0-r01-oa03-metodos-de-depil-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0-r01-oa03-metodos-de-depil-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0-r01-oa03-metodos-de-depil-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0-r01-oa03-metodos-de-depil-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comparas los seis métodos y sabes qué preguntar antes de un servicio con láser o luz pulsad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comparativa y el guion de preguntas; vuelve a clasificar cada situ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propia comparación con los seis métodos y cuatro columnas. Después anota tres preguntas que harías mañana a un proveedor de láser o luz pulsada. ¿Cuál de las respuestas te haría posponer la decisió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métodos de depi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e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 en la superficie; rastrojo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ma depila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mético que no detiene el cr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ranca desde la raíz; duele y deja 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ás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sitivo médico; resultad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plica, evaluación, prueba y cui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métodos de depil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0-r01-oa03-metodos-de-depilacion"/>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el afeitado y qué n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rta el vello al ras. No arranca la raíz ni detiene el crecimiento; el rastrojo vuelve pronto y puede irrit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crema depilatoria es permane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cosmético que debilita el vello para retirarlo; el folículo sigue activo y el vello vuelve a crec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iesgos tiene el lás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lor, ampollas, infección, cambios de pigmentación, cicatriz rara, reactivación de herpes y reacción a cremas anestésicas, entre otr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hacer antes de firm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aplica y qué formación tiene, cómo evalúa tu piel e historial, si hará prueba en zona pequeña, qué resultado realista ofrece y qué cuidado sigu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nsulta después de un procedimien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y pregunt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ay ampollas, dolor que aumenta, enrojecimiento que se extiende, secreción, fiebre o un cambio de pigmentación que no mejo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métodos de depilación no es buscar el más fuerte ni el más barato: es saber qué hace cada uno, qué cuidado pide y qué límite tiene. Escribe hoy tu tabla de seis filas y cuatro columnas, y lleva tres preguntas a un proveedor de láser o luz pulsada: quién aplica, cómo evalúa tu piel e historial, y qué resultado realista ofrece. Si la respuesta promete certeza sin evaluación, espera. Después de cualquier método, si aparece ampolla, dolor que aumenta, enrojecimiento que se extiende o secreción, consulta. Con esta comparación y este guion cierras el curso con una decisión documentada, no con una corazona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9 · FDA, Medical Lasers (2023), y Health Canada, Laser Hair Removal – Safety Guidelines for Facility Owners and Operators (2011) · https://www.fda.gov/radiation-emitting-products/surgical-and-therapeutic-products/medical-lasers · consulta: 2026-10-25 · alcance: Alcance internacional: Estados Unidos y Canadá. Define el láser como dispositivo médico, enumera riesgos y factores de eficacia, y recomienda evaluación, prueba y protección ocular. No es normativa mexicana ni fija parámetros de equip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https://www.diputados.gob.mx/LeyesBiblio/pdf/LGS.pdf · consulta: 2026-10-25 · alcance: Alcance federal en México: definición de producto cosmético y prohibición de atribuirle acciones de medicamentos. No regula equipos de láser ni sustituye la normativa sanitaria aplicabl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DOF 09-08-1999) y Acuerdo de sustancias prohibidas y restringidas (DOF 21-05-2010) · https://salud.gob.mx/unidades/cdi/nom/compi/rcsps.html · consulta: 2026-10-25 · alcance: Alcance federal en México: los depilatorios son productos de perfumería y belleza, se prueban por irritación y no se venden a granel. No fija concentraciones ni tiempos de us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0 · Office on Women's Health (HHS), Body image · https://www.womenshealth.gov/mental-health/body-image-and-mental-health/body-image · consulta: 2026-10-25 · alcance: Alcance internacional: Estados Unidos. Describe la presión por ideales estéticos y la aceptación de la imagen corporal. No es normativa mexicana ni mide prevalenci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3-metodos-de-depilacion"/>
              </a:rPr>
              <a:t><![CDATA[Comparación de métodos de depilación: del afeitado al láser,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 https://www.aad.org/public/diseases/a-z/cellulitis-overview · consulta: 2026-10-25 · alcance: Alcance internacional: piel roja, hinchada, caliente y dolorosa que exige atención médica inmediata. No es normativa mexicana.]]></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2026-10-26T03:40:39Z</dcterms:created>
  <dcterms:modified xsi:type="dcterms:W3CDTF">2026-10-26T03:40:39Z</dcterms:modified>
  <dc:title>Comparación de métodos de depilación: del afeitado al láser, con criterio</dc:title>
  <dc:description>Presentación editable del OA «Comparación de métodos de depilación: del afeitado al láser, con criterio». Enlace: https://saludyestetica.lumbre.lat/object/sye-c10-r01-oa03-metodos-de-depilacion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