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icción, sudor y comodidad: ropa, pliegues y entorno de servici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icción, sudor y comodidad: ropa, pliegues y entorno de servici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la fricción y por qué se sient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udor: función, olor y productos»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udor: función, olor y productos»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udor: función, olor y productos»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udor: función, olor y productos»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pa: ajuste, costura y tejid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ducir el roc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urante y después de un día de movimiento 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iegues y zonas de roc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torno: toallas, aire y limpiez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Zonas de roce y respuest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roza, qué ayuda y cuándo la molestia deja de ser solo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bservar y cuándo consult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 día o un servicio sin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la prenda e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te la ropa y camina, siéntate y levanta los brazos. Marca con la mano dónde presiona. Si una costura o etiqueta roza una zona sensible, cambia la prenda o retira la etiqueta antes 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 día o un servicio sin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ca y deja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la ducha, seca ingles, axilas, bajo las mamas y entre los dedos. Deja que la piel reciba aire hasta sentirse seca. No apliques producto sobre una zona que ya está irri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 día o un servicio sin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una prenda seca de repuesto y calcetines limpios si el día va a ser largo o caluroso. En el servicio, ten a mano una toalla limpia y seca por persona y una sábana de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 día o un servicio sin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Ventila y ajusta 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una ventana o enciende la ventilación antes de empezar. Revisa que la camilla no esté pegajosa. Si el cuarto es caluroso, baja la temperatura o acorta el tiempo de espera con la ropa 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 día o un servicio sin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Haz una paus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media jornada, mira las zonas de roce con buena luz. Si están rosadas, seca y cambia la prenda. Si hay ampolla, piel abierta o dolor que aumenta, detén la actividad y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 día o un servicio sin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zona, el producto y la hora si algo cambió. Si la molestia mejora con ropa holgada y secado, continúa con el cuidado. Si avanza, se hincha o aparece fiebre, recomiend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urno de M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ana, nombre inventado, 38 años, trabaja ocho horas de pie. Usa pantalón ajustado, antitranspirante en los muslos y no se cambia la ropa sudada. A media tarde siente ardor entre las piernas y ve una zona ro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urno de M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cambi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compra una crema nueva. Se cambia el pantalón por uno holgado, se seca la zona y se deja aire. Se suspende el antitranspirante en los muslos, porque la zona ya está irritada. Se lleva ropa de repuesto y calcetines secos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urno de M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siguiente la zona está menos roja y ya no arde al caminar. No hay ampollas ni secreción. Mariana anota qué prenda usó y cuánto tiempo estuvo sentada. La molestia era de roce y mejoró con comodidad, no co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urno de Ma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icción se maneja con ropa, humedad y pausas. El registro ayuda a identificar la prenda o la costura que roza. Si la zona hubiera seguido caliente, dolorosa o con secreción, la decisión habría sido consultar, no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un turno 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empezar y se repite si el día se m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biar la ropa mojada, secar la zona y usar una prenda hol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icción mejora al retirar humedad y presión. El antitranspirante no está hecho para piel irritada y el frotado aumenta el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odidad depende de ropa, humedad y secado; un cosmético no trata una lesión (F-001,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stén limpias y secas para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opa que toca la piel debe estar limpia y seca para cada persona. La frecuencia de lavado y el proveedor son decisiones del establecimiento; la limpieza no l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higiene del entorno; el Reglamento clasifica los productos de perfumería y belleza y exige condiciones de higiene en su manejo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ducto no está indicado para piel lastimada y puede aumentar el ardor. Primero se suspende, se seca y se cambia la ro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ntitranspirantes son productos cosméticos de perfumería y belleza; su función no es tratar una lesión (F-006,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aumenta el roce. Retirar la prenda empapada y secar la zona disminuye la adherencia y el arrastre d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comodidad e higiene; la piel mojada se adhiere y se arrastra con más fac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stura que marca la cintura → Cambiar la prenda o retira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iseta empapada de sudor → Cambiarse y secar el to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alla húmeda en la camilla → Sustituirla por una limpia y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caliente que se extiende → Busc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situaciones se resuelven con comodidad e higiene; una exige valoración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umedad · seca ·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y el calor aumentan el roce; la ropa seca y holgada reduce la incomodidad. Una zona que avanza y duele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iel mojada se adhiere y se arrastra; la piel roja, caliente y dolorosa que se extiende exige atención médic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sar ropa holgada y seca → Reduce el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mbiar los calcetines mojados → Reduce el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car los pliegues antes de vestir → Reduce el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eguir con la camiseta empapada → Aumenta el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plicar antitranspirante en piel irritada → Aumenta el ro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nrojecimiento que avanza y duele → Señal para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medidas de comodidad se distinguen de las que empeoran el roce y de las señales que piden valoración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zona está roja y arde, aplico más antitranspirante y sigo co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licar antitranspirante sobre piel irritada aumenta el ardor y no resuelve el roce. Lo correcto es suspender el producto, secar, cambiar la ropa y valorar si av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smético no trata lesiones (F-001); la zona roja, caliente y dolorosa que se extiende exige atención médic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2-friccion-y-sud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la ropa te rozó en un día largo. Escribe qué prenda era, en qué zona rozaba y qué cambiaste. ¿La molestia mejoró con comodidad o necesitabas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fricción y el su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fricción y el su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umenta la f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umedad, el calor, las costuras, las etiquetas y la ropa que no permite moverse. Retirar humedad y presión reduce l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desodorante y antitranspi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mbos son productos de perfumería y belleza. El desodorante modifica el olor; el antitranspirante reduce la transpiración. Ninguno está indicado para piel lesio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epara una camilla para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ropa de cama limpia y seca, una toalla por persona y un espacio ventilado. La frecuencia de lavado la decid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la zona irritada no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spender productos, cambiar la ropa, secar y observar. Si avanza, se hincha, supura o aparece fiebre,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levar ropa de re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prenda empapada mantiene la humedad y el roce durante horas. Cambiarse a media jornada es una medida senc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2-friccion-y-sudo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54" r:id="rId1"/>
    <p:sldLayoutId id="2482010855" r:id="rId2"/>
    <p:sldLayoutId id="2482010856" r:id="rId3"/>
    <p:sldLayoutId id="24820108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601863f100cc520ed809fa21ade8581fd0850df901ec7231.jpg"/>
  <Relationship Id="rId3" Type="http://schemas.openxmlformats.org/officeDocument/2006/relationships/hyperlink" Target="https://saludyestetica.lumbre.lat/object/sye-c10-r01-oa02-friccion-y-sud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0-r01-oa02-friccion-y-sudor" TargetMode="External"/>
  <Relationship Id="rId4" Type="http://schemas.openxmlformats.org/officeDocument/2006/relationships/hyperlink" Target="https://saludyestetica.lumbre.lat/object/sye-c10-r01-oa02-friccion-y-sudor"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0-r01-oa02-friccion-y-sudor" TargetMode="External"/>
  <Relationship Id="rId4" Type="http://schemas.openxmlformats.org/officeDocument/2006/relationships/hyperlink" Target="https://saludyestetica.lumbre.lat/object/sye-c10-r01-oa02-friccion-y-sudor"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0-r01-oa02-friccion-y-sudor" TargetMode="External"/>
  <Relationship Id="rId4" Type="http://schemas.openxmlformats.org/officeDocument/2006/relationships/hyperlink" Target="https://saludyestetica.lumbre.lat/object/sye-c10-r01-oa02-friccion-y-sudor"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hyperlink" Target="https://saludyestetica.lumbre.lat/object/sye-c10-r01-oa02-friccion-y-sudor"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2-friccion-y-sudor"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i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d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op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iegu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o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0-r01-oa02-friccion-y-sudo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ropa y hábitos que reduzcan la fricción y la humedad, revisar la higiene de la ropa y del entorno de servicio, y decidir cuándo una zona irritada se deriva, sin prometer que evita lesiones o enfermedad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el roce y el sudor: cómo influyen la ropa, las costuras y la humedad, qué papel tienen las toallas y la ventilación, y qué señales indican que la molestia ya no se maneja solo con comod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icción · sudor · ropa · comodidad · higiene · entor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icción, sudor y comodidad: ropa, pliegues y entorno de serv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pasan muchas horas de pie o en movimiento, y profesionales de establecimientos de estética corporal que preparan camilla, ropa y ambiente para un servicio.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icción, sudor y comodidad: ropa, pliegues y entorno de serv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caso ficticio, nombre inventado— trabaja de pie en un almacén y camina entre pasillos durante ocho horas. Usa un pantalón de uniforme ajustado, se pone antitranspirante en los muslos «para que no rose» y almuerza sentada sin cambiarse la ropa sud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icción, sudor y comodidad: ropa, pliegues y entorno de serv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edia tarde siente un ardor entre las piernas; al llegar a casa ve una zona rosada y se pregunta si será una infección. No lo sabe, y esta lección no va a decidirlo por ella. Lo que sí puede aprender es qué parte del roce depende de la ropa, qué papel juega la humedad, cómo preparar un entorno limpio y fresco, y en qué momento una zona irritada deja de ser una molestia de fin de dí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odidad no es un lujo: es una condición para trabajar y para recibir un servicio con tranquilid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icción y por qué se s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icción es el roce entre dos superficies que se mueven una contra otra. En el cuerpo aparece donde la piel toca piel, una costura, una etiqueta o un borde de ropa: ingles, axilas, bajo las mamas, cintura, talones. La humedad y el calor aumentan ese roce, porque la piel mojada se adhiere y se arrastra en lugar de deslizarse. No es una enfermedad ni una señal de falta de higiene: es una molestia mecánica que se puede reducir con decisiones sencillas y verificables. Se nota como calor, comezón o ardor, y suele aparecer al final de un día de movimi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la fricción y por qué se s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dos cosas. Una es la incomodidad por roce, que mejora al cambiar la ropa, secar la zona o hacer una pausa; otra es una zona que duele, se hincha, supura o no cede. Esta lección enseña a manejar la primera y a reconocer la segunda para derivarla. No promete evitar lesiones ni enfermedades: enseña a estar más cómoda y a detectar antes lo que necesita otra mirada. Esa distinción es la que permite actuar sin exagerar y sin minimizar. La frontera no siempre es evidente, pero el paso del tiempo ayuda: lo que mejora con comodidad suele ser roce; lo que avanza pide otra mir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dor: función, olor y product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dor enfría el cuerpo y se produce todo el día, no solo cuando hace calor. Su olor aparece cuando las bacterias de la piel lo descomponen; por eso una ducha y ropa limpia cambian la sensación más que un perfume.]]></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ntitranspirantes y desodorantes son productos de perfumería y belleza según el Reglamento de Control Sanitario de Productos y Servicios (F-006): su función es cosmética, no médica. Se aplican sobre piel limpia y seca, y no sobre una zona irritada o lastim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dor: función, olor y product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dor no huele por sí mismo: el olor aparece cuando la flora normal de la piel lo descompone, y por eso la higiene importa más que el perfu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dor: función, olor y product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manda. Si un producto arde, deja ronchas o mancha la ropa, se suspende y se anota. No hace falta aplicar una capa gruesa ni repetir varias veces al día: el exceso se acumula, tapa el pliegue y aumenta la sensación pegajosa. En un servicio, ofrecer toallas limpias y un espacio para cambiarse puede ayudar más que recomendar un producto nuevo. La decisión de qué producto usar es personal; la de mantener la piel seca y limpia es una práctica de cuidado que no depende de la marca. En casa, basta con una ducha, ropa limpia y una toalla seca; no hace falta una rutina de varios pas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dor: función, olor y product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reducir la incomodidad por fricción y a preparar un entorno limpio; no diagnostica, no indica tratamientos y no sustituye una consulta. No promete evitar lesiones ni enfermedades.]]></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zona irritada no se cubre con product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ntitranspirante, una crema o un polvo no se aplican sobre piel roja, abierta, con ampollas o con secreción. Se suspende el producto, se seca la zona y se recomienda valoración si no mejo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udor: función, olor y product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pa de repuesto, toalla limpi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 turno largo, una prenda seca de repuesto y calcetines limpios resuelven más que cualquier producto. En el servicio, una toalla limpia por persona es el mínimo verific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pa: ajuste, costura y tej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opa que roza no siempre es la más ajustada: una costura gruesa en la ingle o una etiqueta en la cintura pueden irritar más que una prenda ceñida. Al elegir, conviene probar el movimiento —caminar, sentarse, levantar los brazos— y notar dónde presiona. La ropa interior sin costuras y con un elástico que no marca reduce puntos de roce. El tejido debe permitir que el aire circule y secarse rápido; la etiqueta dice la composición y el cuidado, y esa información es la única que describe la prenda concre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pa: ajuste, costura y tej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opa se moja con sudor, se cambia. Una camiseta empapada atrapa calor y humedad y convierte una caminata corta en una hora de roce. Para un turno largo, vale la pena llevar una prenda de repuesto y calcetines secos. Lavar y secar por completo la ropa, sin dejarla húmeda en la lavadora, es parte de la higiene. En el trabajo, el uniforme es una decisión del establecimiento; la persona puede pedir una talla que le permita moverse y explicar por qué le resulta incómoda. Planchar o guardar la ropa solo cuando está completamente seca evita ese olor a humedad que se confunde con sud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pa: ajuste, costura y tejido]]></a:t>
            </a:r>
          </a:p>
        </p:txBody>
      </p:sp>
      <p:pic>
        <p:nvPicPr>
          <p:cNvPr id="3" name="" descr="Reducir el roce en cinco pasos">
            <a:hlinkClick r:id="rId3" tooltip="Reducir el roce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urante y después de un día de movimiento o de un serv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2-friccion-y-sudor"/>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iegues y zonas de ro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les, axilas, bajo las mamas, pliegue del abdomen y entre los dedos de los pies son las zonas donde la fricción se junta con la humedad. Después de la ducha, secarlas bien y dejar aire es el primer paso. Si se usa un producto de barrera, debe ser un cosmético, aplicarse en capa fina y seguir la etiqueta; no se usa sobre piel lastimada, con ampollas o con secreción. El objetivo es que la piel se deslice, no que quede cubierta de producto hasta formar una pasta. La capa fina importa: si el producto se acumula, tapa el pliegue y la humedad se queda debaj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iegues y zonas de ro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alones, el roce del calzado puede endurecer la piel; limar en casa con suavidad y usar calcetines adecuados ayuda, pero no se corta ni se arranca la piel. En los pezones, el roce deportivo se maneja con una prenda de ajuste correcto y, si hace falta, un apósito limpio; si hay grieta, dolor o secreción, se consulta. Ninguna de estas medidas sustituye la valoración cuando la zona ya cambió. La comodidad se busca, no se fuerza. En verano o con calzado cerrado, revisar los pies al final del día es una forma sencilla de detectar el roce antes de que due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iegues y zonas de ro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fricción y sudor con una respuesta práctica. No son diagnósticos: son decisiones de comodidad e higie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90775"/>
                <a:gridCol w="2000250"/>
                <a:gridCol w="3724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entre las piernas a medi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sada y húm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a prenda, secar y usar ropa hol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dor en la camiseta durante 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a empapada y pegaj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se la camiseta y secar el to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que marca la c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 lineal y come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la etiqueta o cambiar de pr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alla húmeda en la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y 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la por una limpia y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390775"/>
                <a:gridCol w="2000250"/>
                <a:gridCol w="3724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que arde y se ex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dolor y enroj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productos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 en el ta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levantada y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ventarla; cubrir con apósito limpio y consultar si empe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toallas, aire y limpie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establecimiento, la comodidad también depende del entorno. Una toalla limpia y seca por persona, una sábana que no se comparte y un espacio ventilado reducen la humedad y el roce. Las toallas mojadas no se acumulan en un rincón ni se reutilizan «porque solo fue un rato». La frecuencia de cambio, el proveedor de lavandería y el uniforme son decisiones de cada establecimiento; lo que no se negocia es que lo que toca la piel esté limpio y seco. Esa es la parte configurable y la parte que no lo 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toallas, aire y limpie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eratura y la ventilación influyen: un cuarto caluroso hace sudar más y seca menos. Si el servicio incluye camilla, conviene revisar que el plástico o la tela no estén pegajosos y que la persona pueda cambiarse sin prisa. El registro de cuándo se cambió la ropa de cama y qué producto se usó es una práctica de organización, no un trámite decorativo. En caso de duda, se pregunta al responsable del establecimiento y se deja constancia de la respuesta. Si el espacio no se puede ventilar, conviene reducir la espera con la ropa puesta y ofrecer una toalla seca al termin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toallas, aire y limpieza]]></a:t>
            </a:r>
          </a:p>
        </p:txBody>
      </p:sp>
      <p:pic>
        <p:nvPicPr>
          <p:cNvPr id="3" name="" descr="Zonas de roce y respuesta práctica">
            <a:hlinkClick r:id="rId3" tooltip="Zonas de roce y respuesta práctic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roza, qué ayuda y cuándo la molestia deja de ser solo molest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2-friccion-y-sudor"/>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un día de roce, la piel puede estar rosada y sensible. Lo que pide atención es el enrojecimiento que avanza, el calor al tacto, el dolor que aumenta, las ampollas, la piel abierta, la supuración o el mal olor persistente. La Academia Americana de Dermatología describe la piel roja, hinchada, caliente y dolorosa que se extiende como un cuadro que exige atención médica inmediata (F-014). No se trata de asustar: se trata de no confundir una molestia de fin de día con algo que necesita valor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mejora con ropa más holgada, secado y descanso, probablemente era fricción. Si empeora o aparece fiebre, se consulta. En el servicio, se anota la zona, el producto y la fecha, y se evita cubrir con maquillaje o con una capa extra de crema. La comodidad es el objetivo de esta lección; la valoración es el límite cuando el cuerpo no responde como se esperaba. Un cosmético no trata infecciones ni lesiones: limpia, protege o modifica el aspecto (F-001). La fecha importa: comparar dos fotografías separadas por un día dice más que la impresión del mom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preparar un día o un servicio sin roc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prenda en mov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te la ropa y camina, siéntate y levanta los brazos. Marca con la mano dónde presiona. Si una costura o etiqueta roza una zona sensible, cambia la prenda o retira la etiqueta antes de sal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preparar un día o un servicio sin roc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ca y deja ai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ducha, seca ingles, axilas, bajo las mamas y entre los dedos. Deja que la piel reciba aire hasta sentirse seca. No apliques producto sobre una zona que ya está irrit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preparar un día o un servicio sin roc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una prenda seca de repuesto y calcetines limpios si el día va a ser largo o caluroso. En el servicio, ten a mano una toalla limpia y seca por persona y una sábana de camb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preparar un día o un servicio sin roc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tila y ajusta el espa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ventana o enciende la ventilación antes de empezar. Revisa que la camilla no esté pegajosa. Si el cuarto es caluroso, baja la temperatura o acorta el tiempo de espera con la ropa pue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preparar un día o un servicio sin roc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a pausa de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edia jornada, mira las zonas de roce con buena luz. Si están rosadas, seca y cambia la prenda. Si hay ampolla, piel abierta o dolor que aumenta, detén la actividad y valo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Procedimiento: preparar un día o un servicio sin roc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ec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zona, el producto y la hora si algo cambió. Si la molestia mejora con ropa holgada y secado, continúa con el cuidado. Si avanza, se hincha o aparece fiebre, recomienda valo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el turno de Maria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38 años, trabaja ocho horas de pie. Usa pantalón ajustado, antitranspirante en los muslos y no se cambia la ropa sudada. A media tarde siente ardor entre las piernas y ve una zona ros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el turno de Maria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ambia prime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ompra una crema nueva. Se cambia el pantalón por uno holgado, se seca la zona y se deja aire. Se suspende el antitranspirante en los muslos, porque la zona ya está irritada. Se lleva ropa de repuesto y calcetines secos al día sigu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el turno de Maria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la zona está menos roja y ya no arde al caminar. No hay ampollas ni secreción. Mariana anota qué prenda usó y cuánto tiempo estuvo sentada. La molestia era de roce y mejoró con comodidad, no con produc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r y cuándo consultar · Caso trabajado: el turno de Maria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icción se maneja con ropa, humedad y pausas. El registro ayuda a identificar la prenda o la costura que roza. Si la zona hubiera seguido caliente, dolorosa o con secreción, la decisión habría sido consultar, no insisti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bservar y cuándo consultar]]></a:t>
            </a:r>
          </a:p>
        </p:txBody>
      </p:sp>
      <p:pic>
        <p:nvPicPr>
          <p:cNvPr id="3" name="" descr="Checklist antes de un turno o servicio">
            <a:hlinkClick r:id="rId3" tooltip="Checklist antes de un turno o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empezar y se repite si el día se mo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2-friccion-y-sudor"/>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antitranspirante sobre la zona irritada. El producto no está hecho para piel lastimada y puede aumentar el ardor. Primero se suspende, se seca y se cambia la rop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tilizar la toalla «porque solo fue un rato». Una toalla húmeda conserva humedad y olor. En un servicio, cada persona necesita una toalla limpia y sec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la ropa solo por la talla. Una costura gruesa o una etiqueta pueden rozar más que una prenda ajustada. Hay que probar el movimien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el turno con la ropa empapada. La humedad mantiene el roce y aumenta la incomodidad. Cambiarse a media jornada es una medida sencilla y eficaz.]]></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arde y está rosada después del turno, cambia la ropa, seca y deja aire antes de aplicar cualquier produ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abierta, con ampollas o con secreción, no apliques antitranspirante ni crema: documenta y recomienda valor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mejora con ropa holgada y secado, mantén la medida y revisa la prenda que rozab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torno está caluroso o húmedo, ventila y ofrece un espacio para cambiarse; la comodidad también es parte del serv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empeora, se extiende o aparece fiebre, busca atención médica y no cubras la zon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actividad y busca valoración cuando la zona esté roja, hinchada, caliente y dolorosa, sobre todo si el enrojecimiento avanza; cuando aparezcan ampollas, piel abierta, supuración o mal olor persistente; cuando haya fiebre o malestar general; o cuando la molestia no mejore con ropa holgada, secado y descan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indica atención médica inmediata para la piel roja, hinchada, caliente y dolorosa que se extiende (F-014). Esta lección no clasifica urgencias ni indica tratamientos. En un servicio, anota la zona, el producto y la fecha, y explica qué se aplicó.]]></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smético limpia, protege o modifica el aspecto; no trata infecciones ni lesiones (F-00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un turno largo, una persona tiene los muslos rosados y le arde al caminar. ¿Cuál es la primera respue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más antitranspirante para que la piel se deslic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la ropa mojada, secar la zona y usar una prenda holgad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rotar con una toalla seca hasta que deje de arde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brir la zona con maquillaje para que no se no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establecimiento, ¿qué es lo mínimo verificable con la ropa de camilla y las toall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an del mismo color que la decoraci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tén limpias y secas para cada person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reutilicen si solo tuvieron contacto con sudo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cambien solo al final del dí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ntitranspirante aplicado sobre una zona irritada ayuda a que deje de roz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ar la ropa mojada y secar los pliegues reduce la incomodidad por fri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de comodidad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stura que marca la cintur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miseta empapada de sudo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alla húmeda en la camill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Zona caliente que se extiende]]></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mbiarse y secar el tor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tituirla por una limpia y se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valora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la prenda o retirar la etique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icción aumenta con la ___ y el calor. La ropa debe permitir el movimiento y estar ___. Si una zona se extiende, duele y está caliente, se recomienda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su efecto sobre la comodidad o la necesidad de valor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duce el roc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umenta el roc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valor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sar ropa holgada y sec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mbiar los calcetines mojad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car los pliegues antes de vesti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guir con la camiseta empap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licar antitranspirante en piel irrita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nrojecimiento que avanza y duel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 durante el turn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 pantalón que me permite caminar y sentarm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pués de la ducha, seco los pliegues y dejo aire.]]></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zona está roja y arde, aplico más antitranspirante y sigo con el turn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o calcetines secos de repuest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final del día reviso la piel con buena luz.]]></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2-friccion-y-sudor-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2-friccion-y-sudor-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2-friccion-y-sudor-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2-friccion-y-sudor-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0-r01-oa02-friccion-y-sudor-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0-r01-oa02-friccion-y-sudor-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0-r01-oa02-friccion-y-sudor-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0-r01-oa02-friccion-y-sudor-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una molestia por roce de una señal que pide valoració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zonas y la tabla de situaciones; vuelve a clasificar cada respues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la ropa te rozó en un día largo. Escribe qué prenda era, en qué zona rozaba y qué cambiaste. ¿La molestia mejoró con comodidad o necesitabas consultar?]]></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fricción y el sud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ce que aumenta con humedad y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lgada, seca y sin costuras que presion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fría el cuerpo; el olor aparece al descompon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 y seca para cad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que avanza y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fricción y el sudo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0-r01-oa02-friccion-y-sudor"/>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umenta la fric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umedad, el calor, las costuras, las etiquetas y la ropa que no permite moverse. Retirar humedad y presión reduce la molest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desodorante y antitranspira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mbos son productos de perfumería y belleza. El desodorante modifica el olor; el antitranspirante reduce la transpiración. Ninguno está indicado para piel lesiona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epara una camilla para el servi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ropa de cama limpia y seca, una toalla por persona y un espacio ventilado. La frecuencia de lavado la decide el establecimien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la zona irritada no mejor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spender productos, cambiar la ropa, secar y observar. Si avanza, se hincha, supura o aparece fiebre, recomendar valor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levar ropa de repues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un día sin roc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prenda empapada mantiene la humedad y el roce durante horas. Cambiarse a media jornada es una medida sencil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icción no se combate con más producto: se reduce con ropa que permita moverse, pliegues secos, prendas de repuesto y un entorno limpio y ventilado. Haz hoy una prueba: revisa la prenda que más te roza, cambia lo que puedas y anota cómo se siente la zona al final del día. Si la molestia mejora, mantén la medida. Si la zona está caliente, duele, se extiende o supura, no la cubras: documenta y recomienda valoración. Para la siguiente lección, lleva tu comparación de métodos de depilación y las preguntas que quieres hacer antes de un servicio con láser o luz puls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https://www.diputados.gob.mx/LeyesBiblio/pdf/LGS.pdf · consulta: 2026-10-25 · alcance: Alcance federal en México: definición de producto cosmético y prohibición de atribuirle acciones de medicamentos. No es una norma de uso en el sal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DOF 09-08-1999) y Acuerdo de sustancias prohibidas y restringidas (DOF 21-05-2010) · https://salud.gob.mx/unidades/cdi/nom/compi/rcsps.html · consulta: 2026-10-25 · alcance: Alcance federal en México: productos de perfumería y belleza, incluidos antitranspirantes y desodorantes; pruebas de irritación y condiciones de manejo. No fija concentraciones ni tiempos de us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2-friccion-y-sudor"/>
              </a:rPr>
              <a:t><![CDATA[Fricción, sudor y comodidad: ropa, pliegues y entorno de serv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Ringworm: about · https://www.aad.org/public/diseases/a-z/cellulitis-overview · consulta: 2026-10-25 · alcance: Alcance internacional: piel roja, hinchada, caliente y dolorosa que exige atención médica inmediata; cambios de uña que piden valoración con prueba. No es normativa mexica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2026-10-26T06:03:01Z</dcterms:created>
  <dcterms:modified xsi:type="dcterms:W3CDTF">2026-10-26T06:03:01Z</dcterms:modified>
  <dc:title>Fricción, sudor y comodidad: ropa, pliegues y entorno de servicio</dc:title>
  <dc:description>Presentación editable del OA «Fricción, sudor y comodidad: ropa, pliegues y entorno de servicio». Enlace: https://saludyestetica.lumbre.lat/object/sye-c10-r01-oa02-friccion-y-sudor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