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e hidratación corporal: limpiar, secar y reponer sin castigar la piel»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e hidratación corporal: limpiar, secar y reponer sin castigar la pie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la higiene corporal y qué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ucha: agua, tiempo y producto»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ucha: agua, tiempo y producto»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ucha: agua, tiempo y producto»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ucha: agua, tiempo y producto»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ar bien: el paso que más se salt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Higiene corpora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agua tibia al pliegue seco: una secuencia corta que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dratar: cuándo, cuánto y dónde»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dratar: cuándo, cuánto y dónde»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que piden cuidado apart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Zonas, cuidado y señal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ide cada zona en la rutina diaria y cuándo ya no se resuelve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bservar y cuándo consult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corporal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o que vas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alla limpia y seca, ropa limpia y los productos de siempre con la tapa puesta. Si atiendes a otra persona, usa una toalla distinta para cada una y deja una hoja para anotar producto, zona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corporal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ava manos y ajusta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tus manos antes de tocar la piel. Abre el agua y comprueba con la muñeca que esté tibia, no caliente. Si el baño va a ser largo por necesidad, al menos evita el agua muy c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corporal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impia con producto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una cantidad pequeña de gel o jabón suave en el cuerpo con las manos o una esponja limpia. Sin frotar con fuerza ni usar cepillo. En pliegues y zona genital externa, lo mínimo y sin aroma int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corporal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njuaga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todo el producto con agua tibia. Mientras te enjuagas, mira si hay enrojecimiento, ampollas, costras o una zona que te duela más que ayer. Si hay una señal así, no apliques nada nuevo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corporal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eca los plieg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ca con la toalla sin arrastrar. Dedica tiempo a axilas, bajo las mamas, ingles, ombligo, detrás de las rodillas y entre los dedos de los pies. Deja que la zona reciba aire hasta que se sienta seca al 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utina corporal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Hidrat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crema o loción en capa fina sobre la piel limpia y aún ligeramente húmeda, sin frotar. Anota el producto y la zona si es nuevo. Revisa la piel con buena luz y decide si hay algo qu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isa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aniela, nombre inventado, 31 años, entrena por la noche y se ducha en el gimnasio. Usa agua muy caliente, esponja dura y un gel con aroma. Se viste sin secarse los pliegues. A las dos horas siente comezón bajo las mamas y en la ing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isa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cambi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compra otro producto: se cambia la secuencia. Agua tibia, tiempo más corto, gel suave y manos en lugar de esponja dura. Después del baño, seca los pliegues uno por uno y deja aire antes de vestir ropa limpia y hol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isa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siguiente la zona sigue roja y arde al caminar. No hay ampollas ni secreción, pero el enrojecimiento no cede. Daniela anota el gel que usó, la zona y la fecha, suspende el producto y consulta. No se autodiagnostica ni compra una crema «para hon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isa de Dani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utina se puede repetir sin productos nuevos. El registro sirve para saber qué cambió y para responder con datos si el profesional pregunta. La higiene y la hidratación ayudan a la comodidad; no sustituyen la valoración cuando la piel ya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higiene 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l terminar el baño, antes de ve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pender los productos en esa zona, documenta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caliente, hinchada y que se extiende es motivo de valoración, no de cobertura ni de frotado. Documentar ayuda a quien valora y evita perder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la piel roja, hinchada, caliente y dolorosa que se extiende exige atención médica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rque la humedad retenida aumenta la fricción y la incomo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los pliegues la piel se toca con piel y el aire no circula; la humedad y el roce se suman. Secar y dejar aire reduce esa incomod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igiene retira sudor y suciedad; el secado de pliegues es parte de la rutina y no una esterilización (F-001,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smético limpia, protege o modifica el aspecto; no trata infecciones ni lesiones. El enrojecimiento que no cede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Salud, artículos 269 y 270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retenida en un pliegue aumenta la fricción y la incomodidad. Secar sin arrastrar y dejar aire es una medida sencilla y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higiene corporal; el Reglamento incluye los productos de perfumería y belleza entre los que se prueban por irritación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rojecimiento que avanza y zona caliente → Buscar aten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dor al aplicar un producto nuevo → Retirar con agua y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tirante después de la ducha → Bajar temperatura y acortar el b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iegue húmedo al vestirse → Secar y dejar aire antes de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respuesta distinta; solo una de ellas exige atención médica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ra · secar · fina ·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igiene y la hidratación son cuidado, no tratamiento. El secado de pliegues y la capa fina de crema son pasos verificables; una zona caliente y dolorosa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smético no trata infecciones (F-001); la piel caliente y dolorosa que se extiende exige atención médic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car entre los dedos de los pies →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sar una toalla limpia por persona →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plicar crema en capa fina →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rojecimiento que avanza y duele → Señal para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ña que se engrosa y cambia de color → Señal para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brir una ampolla con maquillaje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utina se distingue de las señales que piden valoración y de las acciones que no se hacen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zona está roja y caliente, froto fuerte con la esponja para limpi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rotar una zona roja y caliente aumenta la irritación y retrasa la valoración. Esa señal no se resuelve con más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la piel roja, hinchada, caliente y dolorosa que se extiende exige atención médica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1-higiene-e-hidratacion-corpor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o baño: ¿secaste los pliegues antes de vestirte? Escribe qué cambiarías mañana y qué señal de la piel te haría consultar en lugar de probar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higiene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higiene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tira la higiene corporal y qué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tira sudor, suciedad y exceso de grasa. No esteriliza la piel ni cura infecciones: un cosmético no es un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aso que más se s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car los pliegues. Axilas, ingles, bajo las mamas y entre los dedos retienen humedad y suman f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plica la crema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capa fina sobre piel limpia y aún ligeramente húmeda, sin frotar. La piel debe quedar cómoda, no pegaj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 producto sea «hipoalergé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sometió a pruebas de sensibilización; no es un adjetivo libre ni garantiza que no irrite a todo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una zona está roja, caliente, dolorosa, con ampollas o supuración, o cuando el enrojecimiento avanza. También ante un cambio de u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1-higiene-e-hidratacion-corpora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850" r:id="rId1"/>
    <p:sldLayoutId id="2482002851" r:id="rId2"/>
    <p:sldLayoutId id="2482002852" r:id="rId3"/>
    <p:sldLayoutId id="248200285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e499a07cf67676d6b466dfdee18cf69a2d5822a0ed317721.jpg"/>
  <Relationship Id="rId3" Type="http://schemas.openxmlformats.org/officeDocument/2006/relationships/hyperlink" Target="https://saludyestetica.lumbre.lat/object/sye-c10-r01-oa01-higiene-e-hidratacion-corpor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0-r01-oa01-higiene-e-hidratacion-corporal" TargetMode="External"/>
  <Relationship Id="rId4" Type="http://schemas.openxmlformats.org/officeDocument/2006/relationships/hyperlink" Target="https://saludyestetica.lumbre.lat/object/sye-c10-r01-oa01-higiene-e-hidratacion-corporal"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0-r01-oa01-higiene-e-hidratacion-corporal" TargetMode="External"/>
  <Relationship Id="rId4" Type="http://schemas.openxmlformats.org/officeDocument/2006/relationships/hyperlink" Target="https://saludyestetica.lumbre.lat/object/sye-c10-r01-oa01-higiene-e-hidratacion-corporal"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0-r01-oa01-higiene-e-hidratacion-corporal" TargetMode="External"/>
  <Relationship Id="rId4" Type="http://schemas.openxmlformats.org/officeDocument/2006/relationships/hyperlink" Target="https://saludyestetica.lumbre.lat/object/sye-c10-r01-oa01-higiene-e-hidratacion-corporal"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hyperlink" Target="https://saludyestetica.lumbre.lat/object/sye-c10-r01-oa01-higiene-e-hidratacion-corporal"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1-higiene-e-hidratacion-corporal"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drat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por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mpi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sti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0-r01-oa01-higiene-e-hidratacion-corpor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rutina de higiene y hidratación corporal con pasos verificables, secar bien los pliegues, distinguir una molestia pasajera de una señal que pide valoración y registrar los productos usados, sin diagnosticar ni prometer cura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el baño, el secado de pliegues y la hidratación del cuerpo: qué retira cada paso, qué no resuelve un cosmético y cuándo una zona enrojecida, caliente o dolorosa se lleva a valo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giene corporal · hidratación · pliegues · autocuidado · p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e hidratación corporal: limpiar, secar y reponer sin castigar la pie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ordenar su higiene diaria y profesionales de establecimientos de estética corporal que acompañan servicios de cuidado de la piel.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e hidratación corporal: limpiar, secar y reponer sin castigar la pie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niela —caso ficticio, nombre inventado— sale del gimnasio a las 7:20 de la noche y se mete a la ducha con el agua casi hirviendo. Se talla con una esponja dura, se enjuaga rápido y se viste sin secarse del todo porque tiene prisa. Dos horas después siente comezón bajo las mamas y en la ingle; al día siguiente la zona está roja y le arde al camin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e hidratación corporal: limpiar, secar y reponer sin castigar la pie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frasco de gel con aroma que compró la semana pasada y se pregunta si será «hongo». No lo sabe, y esta lección no se lo va a decir: lo que sí puede aprender es qué parte del baño conviene cambiar, cómo secar lo que quedó húmedo y en qué momento dejar de probar productos y consultar.]]></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corporal no es una carrera contra el sudor; es una secuencia corta que se puede repetir sin castigar la pi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la higiene corporal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corporal retira sudor, suciedad y exceso de grasa de la superficie de la piel. Eso es todo, y ya es bastante: al quitarlos, la piel queda más cómoda, el olor corporal se modera y los productos que se aplican después se asientan mejor. No es una esterilización ni una cura. La Ley General de Salud define los cosméticos por su contacto con las partes superficiales del cuerpo y por finalidades como limpiar, perfumar, proteger o modificar el aspecto (F-001); ninguna de ellas incluye tratar una infe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la higiene corporal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rontera importa en casa y en un servicio. Si una zona está enrojecida, caliente, dolorosa o con ampollas, el jabón y la crema no son el tratamiento: son, como mucho, un paso de limpieza suave mientras se decide consultar. El artículo 270 de la misma ley prohíbe atribuir a un cosmético acciones propias de los medicamentos (F-001). Cuando alguien pide «algo que me quite el ardor del pliegue», la respuesta honesta es revisar qué se está usando, secar bien y recomendar valoración si no cede. Decirlo sin rodeos evita que la persona gaste en un producto que no va a resolver el problema y que llegue más tarde a la consul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ucha: agua, tiempo y produc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a cifra universal de duchas al día: depende del clima, la actividad y la piel de cada persona. Lo que sí se puede decidir es cómo. El agua muy caliente y las duchas largas dejan la piel tirante y con sensación de comezón; el agua tibia y un tiempo corto bastan para retirar sudor y suciedad.]]></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y la temperatura son una decisión personal, no una norma que esta lección fije. Si la piel queda tirante o arde al salir, el baño fue más agresivo de lo necesar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ucha: agua, tiempo y produc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ucha corta también deja menos humedad en el baño y menos tiempo con la piel mojada, dos detalles que ayudan cuando se comparte el espacio con otras person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ucha: agua, tiempo y produc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también cuenta. Un gel o jabón suave, sin aroma intenso, suele ser suficiente para el cuerpo; el cepillo, la esponja dura y el exfoliante diario no son obligatorios y pueden dejar la piel sensible. En la zona genital externa y en los pliegues conviene lo mínimo: agua tibia y un producto suave, sin frotar. Si un producto arde, se retira con agua y no se repite. La etiqueta indica cómo usarlo y qué precauciones tiene; si no se entiende, no es un producto para estrenar sobre piel reacti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ucha: agua, tiempo y produc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una rutina de higiene y hidratación corporal y criterios para decidir cuándo consultar; no diagnostica, no indica tratamient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osmético no cura una infecció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jabón, la crema y el desodorante limpian, protegen o modifican el aspecto; no tratan infecciones ni lesiones. Una zona roja, caliente, dolorosa o con supuración se documenta y se lleva a valoración, no se cubre con produc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ucha: agua, tiempo y produc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oalla hace la mitad del trabaj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toalla limpia y seca por persona, cambiar la funda con frecuencia y dejar aire en los pliegues antes de vestir resuelven más incomodidad que cualquier producto nuev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ar bien: el paso que más se sa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ducha, la piel de los pliegues queda húmeda más tiempo del que parece. Axilas, bajo las mamas, ingles, ombligo, detrás de las rodillas y entre los dedos de los pies son zonas donde la piel se toca con piel y el aire no circula. Ahí la humedad y la fricción se suman. Secar con una toalla limpia, sin arrastrar, y dejar que la zona reciba aire unos segundos es una medida sencilla que cambia la comodidad del día. La toalla debe absorber, no tallar: si se pasa varias veces con fuerza, la piel se irrita justo donde más se quería cuid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ar bien: el paso que más se sa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frecuente es secar el resto del cuerpo y vestirse con los pliegues todavía húmedos. La ropa ajustada atrapa esa humedad y la fricción aumenta al caminar. En los pies, secar entre los dedos y cambiar de calcetín si se mojan es parte de la higiene diaria. No hace falta secador ni producto especial: hace falta quitar el agua y dar tiempo a que la piel se sienta seca al tacto antes de cubrirla. Si la zona ya está irritada, no se resuelve aplicando más producto encima. Conviene revisar también la ropa interior y los calcetines: una prenda que no está completamente seca devuelve la humedad en minut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ar bien: el paso que más se salta]]></a:t>
            </a:r>
          </a:p>
        </p:txBody>
      </p:sp>
      <p:pic>
        <p:nvPicPr>
          <p:cNvPr id="3" name="" descr="Higiene corporal en cinco pasos">
            <a:hlinkClick r:id="rId3" tooltip="Higiene corporal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agua tibia al pliegue seco: una secuencia corta que se puede comprob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1-higiene-e-hidratacion-corporal"/>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r: cuándo, cuánto y dónd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dratación corporal devuelve flexibilidad y reduce la sensación de tirantez después del baño. Se aplica una crema o loción en capa fina sobre la piel limpia y todavía ligeramente húmeda, y se extiende sin frotar. Las piernas, los brazos y el torso suelen ser las zonas más secas; los pliegues piden menos producto y más atención al secado. No hay una cantidad universal: la piel debe quedar cómoda, no pegajosa. Si la piel está muy seca, dos capas finas separadas por unos minutos se absorben mejor que una capa gruesa. Si la crema arde o deja ronchas, se retira con agua y se ano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r: cuándo, cuánto y dónd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oductos con fragancia pueden ser agradables en el cuerpo y molestos en una zona reactiva. Si se estrena un producto, conviene probarlo en una zona pequeña y esperar; la etiqueta manda sobre la frecuencia y el modo de uso.]]></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lamento de Control Sanitario de Productos y Servicios incluye los depilatorios entre los productos de perfumería y belleza que se someten a pruebas de irritación (F-006), y exige pruebas de sensibilización para llamar «hipoalergénico» a un producto (F-006). Esa palabra no es un adjetivo libre: tiene respaldo de prue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r: cuándo, cuánto y dónd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oma hace que un producto se sienta agradable, pero no hidrata ni protege mejor; si la piel está reactiva, un producto sin perfume suele ser más fácil de toler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dratar: cuándo, cuánto y dó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en la higiene diaria y qué hacer con criterio. No son diagnósticos: son decisiones de cuid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209800"/>
                <a:gridCol w="2352675"/>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e del gimnasio con pr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dor en pliegues y ropa ajus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cha tibia corta, secar bien y rop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l arde al salir de la du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rantez o enrojecimiento dif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la temperatura, acortar el baño y usar producto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zón en un plie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roce o produc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r, dejar aire y suspender el producto recién estre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209800"/>
                <a:gridCol w="2352675"/>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s húmedos todo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blanca entre los d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r, cambiar calcetines y alternar cal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engrosada o descolor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color, grosor o frag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imar ni cubrir: recomendar valoración con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roja, caliente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tiende y no 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productos y buscar atención mé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que piden cuidado apar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ies concentran humedad y presión. Secarlos bien entre los dedos, alternar calzado y dejar que los zapatos se ventilen son hábitos sencillos. Las manos, sobre todo si se lavan muchas veces al día por trabajo, piden una crema después de secarlas y protección cuando se usan guantes. La zona genital externa no necesita jabones íntimos con aroma ni duchas internas: la higiene externa con agua y un producto suave es suficiente para la mayoría de las personas. Las uñas se limpian con un cepillo suave y se secan; no hace falta cutícula retirada ni producto «fortalecedor» para mantenerlas limpi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que piden cuidado apar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ombligo, detrás de las orejas y en los pliegues del cuello también se acumulan sudor y residuo de producto. Limpiar con suavidad y secar es suficiente; el hisopo apretado o el rascado no mejoran nada. Si una zona huele de forma persistente pese a la higiene, o aparece una secreción, no se tapa con perfume: se observa, se anota y se consulta. La higiene reduce la incomodidad, pero no permite saber por qué una zona cambia. El sudor no es suciedad: es una función del cuerpo, y el objetivo es que la piel quede cómoda, no que quede sin rastro de haber vivido el dí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que piden cuidado aparte]]></a:t>
            </a:r>
          </a:p>
        </p:txBody>
      </p:sp>
      <p:pic>
        <p:nvPicPr>
          <p:cNvPr id="3" name="" descr="Zonas, cuidado y señal de parada">
            <a:hlinkClick r:id="rId3" tooltip="Zonas, cuidado y señal de parad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ide cada zona en la rutina diaria y cuándo ya no se resuelve en ca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1-higiene-e-hidratacion-corporal"/>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ducha conviene mirar la piel con buena luz. Lo que se busca no es un diagnóstico, sino señales de que algo no va bien: enrojecimiento que avanza, calor al tacto, dolor que aumenta, ampollas, costras, supuración, mal olor persistente o una lesión que cambia de tamaño, forma o color. La Academia Americana de Dermatología describe la piel roja, hinchada, caliente y dolorosa que se extiende como un cuadro que exige atención médica inmediata (F-014). Una fotografía con fecha, tomada con la misma luz, ayuda a comparar sin depender de la memo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observa una uña que se engrosa, cambia de color o se quiebra con facilidad; el CDC recomienda acudir a valoración con prueba, no decidir por la apariencia (F-014). En cualquiera de esos casos, la lección se detiene: no se aplica un cosmético «curativo», no se cubre con maquillaje y no se comparte la toalla. Se anota qué producto se usó, en qué zona y desde cuándo, y se recomienda consultar. Esa nota vale más que cualquier interpretación improvisada. Consultar no es un castigo ni una exageración: es la forma de saber qué pasa cuando la piel ya no responde a los cuidados básic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rutina corporal en seis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o que vas a us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alla limpia y seca, ropa limpia y los productos de siempre con la tapa puesta. Si atiendes a otra persona, usa una toalla distinta para cada una y deja una hoja para anotar producto, zona y fec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rutina corporal en seis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manos y ajusta el agu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tus manos antes de tocar la piel. Abre el agua y comprueba con la muñeca que esté tibia, no caliente. Si el baño va a ser largo por necesidad, al menos evita el agua muy cal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rutina corporal en seis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con producto suav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una cantidad pequeña de gel o jabón suave en el cuerpo con las manos o una esponja limpia. Sin frotar con fuerza ni usar cepillo. En pliegues y zona genital externa, lo mínimo y sin aroma inten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rutina corporal en seis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juaga y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todo el producto con agua tibia. Mientras te enjuagas, mira si hay enrojecimiento, ampollas, costras o una zona que te duela más que ayer. Si hay una señal así, no apliques nada nuevo enci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rutina corporal en seis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ca los pliegu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a con la toalla sin arrastrar. Dedica tiempo a axilas, bajo las mamas, ingles, ombligo, detrás de las rodillas y entre los dedos de los pies. Deja que la zona reciba aire hasta que se sienta seca al tac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rutina corporal en seis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idrata y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crema o loción en capa fina sobre la piel limpia y aún ligeramente húmeda, sin frotar. Anota el producto y la zona si es nuevo. Revisa la piel con buena luz y decide si hay algo que consu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la prisa de Daniel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aniela, nombre inventado, 31 años, entrena por la noche y se ducha en el gimnasio. Usa agua muy caliente, esponja dura y un gel con aroma. Se viste sin secarse los pliegues. A las dos horas siente comezón bajo las mamas y en la ing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la prisa de Daniel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ambia prime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ompra otro producto: se cambia la secuencia. Agua tibia, tiempo más corto, gel suave y manos en lugar de esponja dura. Después del baño, seca los pliegues uno por uno y deja aire antes de vestir ropa limpia y holg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la prisa de Daniel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la zona sigue roja y arde al caminar. No hay ampollas ni secreción, pero el enrojecimiento no cede. Daniela anota el gel que usó, la zona y la fecha, suspende el producto y consulta. No se autodiagnostica ni compra una crema «para hong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la prisa de Daniel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se puede repetir sin productos nuevos. El registro sirve para saber qué cambió y para responder con datos si el profesional pregunta. La higiene y la hidratación ayudan a la comodidad; no sustituyen la valoración cuando la piel ya cambi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uándo consultar]]></a:t>
            </a:r>
          </a:p>
        </p:txBody>
      </p:sp>
      <p:pic>
        <p:nvPicPr>
          <p:cNvPr id="3" name="" descr="Checklist de higiene e hidratación">
            <a:hlinkClick r:id="rId3" tooltip="Checklist de higiene e hidrat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l terminar el baño, antes de vest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1-higiene-e-hidratacion-corporal"/>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charse con agua muy caliente para «desinfectar». El calor deja la piel tirante y más reactiva. La higiene retira sudor y suciedad; no esteriliza la pie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sponja dura y exfoliante a diario. El frotado agresivo castiga la barrera y aumenta la comezón. Las manos y un producto suave bastan para el cuerp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stirse con los pliegues húmedos. La ropa atrapa la humedad y la fricción aumenta. Secar y dejar aire es parte del baño, no un ext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 cosmético «curativo» sobre una zona roja. Un cosmético no trata infecciones ni lesiones. Cubrirlo retrasa la valoración y oculta información úti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arde o se enrojece con un producto, retíralo con agua y no lo vuelvas a usar en esa z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liegue queda húmedo después del baño, sécalo y deja aire antes de vestir; no lo cubras con más crem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zona está roja, caliente, dolorosa o con ampollas, suspende los productos y recomienda valor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uña cambia de color, grosor o se quiebra, no la limas ni la cubras: recomienda valoración con prueb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se repite, anota producto, zona y fecha: el registro vale más que la memori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rutina de productos y busca valoración cuando una zona esté roja, hinchada, caliente y dolorosa, sobre todo si el enrojecimiento avanza; cuando aparezcan ampollas, costras, supuración o mal olor persistente; cuando haya fiebre o malestar general; o cuando una uña cambie de color, grosor o se quieb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y el CDC recomienda valoración con prueba para los cambios de uña (F-014). Esta lección no clasifica urgencias ni indica tratamientos.]]></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aparece después de un servicio, guarda el envase, anota el lote y la fecha, y explica qué se aplicó y en qué zona. Un cosmético limpia, protege o modifica el aspecto; no cura infecciones ni lesiones (F-00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llega con una zona roja, caliente y dolorosa que creció desde ayer.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una crema con aroma para calmar la molest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los productos en esa zona, documentar y recomendar valor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brirla con polvo y continuar con el servici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rotarla con una toalla para retirar la capa superfici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se insiste en secar los pliegues después del bañ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a humedad retenida aumenta la fricción y la incomodidad.]]></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el agua elimina todas las bacterias de la pie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así el jabón sigue actuando durante el dí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 toalla cambia el pH de la pi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el de ducha con aroma puede curar el enrojecimiento de un pliegu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car bien los pliegues y dejar que reciban aire es parte de la higiene, no un detalle estét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rojecimiento que avanza y zona calie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rdor al aplicar un producto nuev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l tirante después de la duch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iegue húmedo al vestirs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tirar con agua y anot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 temperatura y acortar el bañ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car y dejar aire antes de cubr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atención médic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igiene corporal retira sudor y grasa, pero no ___ infecciones. Después del baño conviene ___ los pliegues y aplicar la crema en capa ___. Si una zona está caliente y duele, se recomienda ___.]]></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corresponda a la rutina diaria, a una señal de valoración o a algo que nunca se ha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utina diar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valor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car entre los dedos de los pi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sar una toalla limpia por pers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licar crema en capa fi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rojecimiento que avanza y duel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ña que se engrosa y cambia de colo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brir una ampolla con maquillaj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 durante la higien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vo mis manos y preparo una toalla limpi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o agua tibia y un gel suave en el cuerp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zona está roja y caliente, froto fuerte con la esponja para limpiarl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juago todo el producto y seco los pliegue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o que la piel reciba aire antes de vestir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1-higiene-e-hidrat-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1-higiene-e-hidrat-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1-higiene-e-hidrat-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1-higiene-e-hidrat-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0-r01-oa01-higiene-e-hidrat-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0-r01-oa01-higiene-e-hidrat-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0-r01-oa01-higiene-e-hidrat-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0-r01-oa01-higiene-e-hidrat-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 rutina de higiene de las señales que piden valoració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zonas y la tabla de situaciones; vuelve a clasificar cada respues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o baño: ¿secaste los pliegues antes de vestirte? Escribe qué cambiarías mañana y qué señal de la piel te haría consultar en lugar de probar otro product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igiene corpor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 sudor y suciedad; no esteri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iegu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r y dejar aire antes de ves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 fina sobre piel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mé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 protege o modifica el asp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caliente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productos y valo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higiene corpora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0-r01-oa01-higiene-e-hidratacion-corporal"/>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impiar y hidratar sin exces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tira la higiene corporal y qué no hac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impiar y hidratar sin exces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ira sudor, suciedad y exceso de grasa. No esteriliza la piel ni cura infecciones: un cosmético no es un medicamen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impiar y hidratar sin exces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aso que más se sal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impiar y hidratar sin exces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car los pliegues. Axilas, ingles, bajo las mamas y entre los dedos retienen humedad y suman fric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impiar y hidratar sin exces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plica la crema corpor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impiar y hidratar sin exces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capa fina sobre piel limpia y aún ligeramente húmeda, sin frotar. La piel debe quedar cómoda, no pegajo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impiar y hidratar sin exces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 producto sea «hipoalergénic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impiar y hidratar sin exces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sometió a pruebas de sensibilización; no es un adjetivo libre ni garantiza que no irrite a todo el mun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impiar y hidratar sin exces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sul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impiar y hidratar sin exces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una zona está roja, caliente, dolorosa, con ampollas o supuración, o cuando el enrojecimiento avanza. También ante un cambio de uñ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idar la piel del cuerpo no exige una rutina de diez productos: exige una secuencia corta y repetible. Haz hoy la prueba de los cinco minutos después del baño —secar pliegues, dejar aire, crema en capa fina y una mirada con buena luz— y anota qué cambió. Si aparece una zona roja, caliente, dolorosa, con ampollas o una uña que cambia, no la trates por tu cuenta: documenta y recomienda valoración. Para la siguiente lección, lleva tu nota y piensa en la ropa que usas en un día largo: ahí empieza el tema de la fricción y el sudo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https://www.diputados.gob.mx/LeyesBiblio/pdf/LGS.pdf · consulta: 2026-10-25 · alcance: Alcance federal en México: definición de producto cosmético y prohibición de atribuirle acciones de medicamentos. No es una norma de uso en el sal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DOF 09-08-1999) y Acuerdo de sustancias prohibidas y restringidas (DOF 21-05-2010) · https://salud.gob.mx/unidades/cdi/nom/compi/rcsps.html · consulta: 2026-10-25 · alcance: Alcance federal en México: productos de perfumería y belleza, pruebas de irritación para depilatorios, exigencia de pruebas para «hipoalergénico» y venta a granel. No fija concentraciones ni tiempos de us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1-higiene-e-hidratacion-corporal"/>
              </a:rPr>
              <a:t><![CDATA[Higiene e hidratación corporal: limpiar, secar y reponer sin castigar la pi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Ringworm: about · https://www.aad.org/public/diseases/a-z/cellulitis-overview · consulta: 2026-10-25 · alcance: Alcance internacional: piel roja, hinchada, caliente y dolorosa que exige atención médica inmediata; cambios de uña que piden valoración con prueba. No es normativa mexica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2026-10-26T03:49:37Z</dcterms:created>
  <dcterms:modified xsi:type="dcterms:W3CDTF">2026-10-26T03:49:37Z</dcterms:modified>
  <dc:title>Higiene e hidratación corporal: limpiar, secar y reponer sin castigar la piel</dc:title>
  <dc:description>Presentación editable del OA «Higiene e hidratación corporal: limpiar, secar y reponer sin castigar la piel». Enlace: https://saludyestetica.lumbre.lat/object/sye-c10-r01-oa01-higiene-e-hidratacion-corporal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