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6-desmaquillado-y-k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maquillado y organización del kit: cerrar el día sin dejar cabos suelto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maquillado y organización del kit: cerrar el día sin dejar cabos suelto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esmaquillado es trabajo, no trámit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jos primero, sin tirar de la piel»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jos primero, sin tirar de la piel»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jos primero, sin tirar de la piel»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bios y rostro: retirar sin arranc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 cierre del kit en cuatro tie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tirar, limpiar, secar y guardar: siempre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cara al kit: qué se limpia antes de guardar»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cara al kit: qué se limpia antes de guardar»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zonas y un inventario que se puede leer»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zonas y un inventario que se puede leer»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zonas d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va en cada una y quién decide el reem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erre del día, siempre igual»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ierre del kit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Retira el maquill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pieza por los ojos con el producto que la etiqueta autoriza y una toallita por ojo; sigue con labios y rostro. Sostén antes de arrastrar y no frotes. Si aparece una zona irritada, detente y registra lo que observ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ierre del kit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Limpia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el residuo con el producto adecuado, masajea con las yemas y seca con una toalla limpia sin tallar. Aplica el cuidado que la persona ya use; no introduzcas productos nuevos en el reti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ierre del kit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Separa lo desech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allitas, aplicadores de máscara y doe-foot usados van a la basura. Si algo tocó una lesión o sangre, se descarta aunque pareciera reutilizable. No vuelvas a meter nada usado e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ierre del kit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Lava lo reutili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brochas que tocaron piel se lavan con el producto que declare uso en brochas, se enjuagan hasta que el agua salga clara y se secan en horizontal. Los lápices se afilan y el sacapuntas se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ierre del kit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Limpia el estuche y los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a un paño húmedo por dentro del estuche y por el exterior de los envases; retira lo que goteó. Deja el estuche abierto hasta que esté seco. Cierra cada producto y revisa que la tapa quede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ierre del kit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Revisa 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lo que queda, revisa etiquetas y fechas, separa lo que cambió de olor o textura y anota lo que falta reponer. Lo que no se puede identificar sale del kit. La reserva se guarda aparte y se revisa antes de abr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ierre del kit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Registra y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fecha, productos usados, limpieza hecha y pendientes. Guarda el kit en la zona limpia, lejos del calor y de la humedad. Si no hay tiempo de secar, deja lo usado en la zona sucia y usa la reserva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aletín de Pa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Paola Medina trabaja a domicilio y guarda el maletín en la cajuela. Tiene veinte productos, cuatro brochas y dos esponjas, y no recuerda cuándo abrió el gloss que usa con más frecuencia. Un martes encuentra una esponja húmeda y un gloss sin 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aletín de Pa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deci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ola separa el kit en tres bolsas: limpio, sucio y reserva. Desecha la esponja y el gloss sin tapa, y anota en una tarjeta el nombre y la fecha de apertura de lo que conserva. No compra un estuche nuevo: usa el que tiene y lo deja abierto al llegar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aletín de Pa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El cierr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cada servicio, retira el maquillaje, separa desechables, lava las brochas y deja secar. Antes de cerrar, revisa tapas y anota qué falta. El maletín deja de vivir en la cajuela; se queda en un lugar fresco y seco de su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aletín de Pa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iguiente clienta pregunta por el gloss y Paola sabe qué producto es, cuándo se abrió y si sigue en buen estado. No promete que el kit sea estéril ni que nada vaya a fallar; tiene un sistema que puede revisar y una lista de lo que falta. El cierre del día dejó de ser un trámite y se volvió part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cierre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antes de cerrar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jos y labios con producto adecuado, sin frotar, y después el ro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jos y labios piden un producto cuya etiqueta autorice ese uso y una técnica sin fricción. El rostro se retira después, con el producto adecuado a lo que se apl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smaquillado sigue la misma lógica de cuidado que la aplicación: zona, producto y mano su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6-desmaquillado-y-k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n un lugar fresco y seco, lejos del sol y del vap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lor y la humedad cambian la textura de los productos y favorecen que el kit se guarde húmedo. Un lugar fresco y seco protege el producto y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rganización del kit incluye dónde vive, no sólo cómo se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6-desmaquillado-y-k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la piel limpia se aprecian mejor el enrojecimiento, la hinchazón o una lesión. No se diagnostica: se observa, se pregunta y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smaquillado es parte de la revisión y del cierr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6-desmaquillado-y-k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nombre ni fecha el producto no se puede identificar ni defender ante una reacción. Si se trasvasa, se etiqueta; si no, no s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inventario se escribe: producto, fecha y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6-desmaquillado-y-k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maquillante de ojos → Producto formulado para es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allita → Se empapa y se arrastra sin fr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vase original → Conserva instrucciones y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sucia → No vuelve al estuche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lemento tiene una función distinta; ninguno se sustituye po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6-desmaquillado-y-k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mpio · su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paración evita que una brocha usada vuelva al estuche por descuido. Lo que no se puede identificar sale d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rganización en tres zonas es la base del cierre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6-desmaquillado-y-ki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umedecer una toallita y sostenerla sobre el ojo → Retir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var la brocha hasta que el agua salga clara → Limpiar herram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que la tapa cierre y etiquetar → Cerrar 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tirar el labial con algodón y bálsamo → Retir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parar los aplicadores desechables usados → Limpiar herram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en la bitácora qué se limpió → Cerrar 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Guardar la brocha seca en el estuche limpio → Cerrar 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ierre tiene un orden; mezclar pasos deja residuo o humedad dentro d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6-desmaquillado-y-ki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Guardo el kit en el baño para tenerlo a mano; el vapor mantiene las esponjas su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apor y la humedad del baño favorecen que el kit se guarde húmedo y que los productos cambien. El kit vive en un lugar fresco y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rganización incluye el lugar donde vive el kit, no sólo la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6-desmaquillado-y-k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tu kit y escribe qué hay en la zona limpia, qué está sucio y qué no puedes identificar. Si no puedes contestar las tres cosas, el cierre todavía no existe: empieza por separar un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tira el maquillaje de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producto cuya etiqueta autorice ese uso, una toallita por ojo, sosteniendo y arrastrando sin tirar de la piel ni de las pesta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a esponja húmeda al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rla secar al aire; si cambió de olor, se deshace o perdió la forma, se desecha. No se guarda en el estuche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s responde la bitácor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usó, qué se limpió y qué falta. Con eso se planea la compra y se puede responder si alguien pregunta por una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no se guarda 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baño, junto a la estufa o en la cajuela del coche. El calor y la humedad cambian los productos y favorecen que todo se guarde húm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6-desmaquillado-y-ki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464" r:id="rId1"/>
    <p:sldLayoutId id="2482005465" r:id="rId2"/>
    <p:sldLayoutId id="2482005466" r:id="rId3"/>
    <p:sldLayoutId id="248200546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3cc0be42bda7cb30eb0adb2aa3ba5b63e85ac5e96436cde1.jpg"/>
  <Relationship Id="rId3" Type="http://schemas.openxmlformats.org/officeDocument/2006/relationships/hyperlink" Target="https://saludyestetica.lumbre.lat/object/sye-c09-r01-oa06-desmaquillado-y-kit"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9-r01-oa06-desmaquillado-y-kit" TargetMode="External"/>
  <Relationship Id="rId4" Type="http://schemas.openxmlformats.org/officeDocument/2006/relationships/hyperlink" Target="https://saludyestetica.lumbre.lat/object/sye-c09-r01-oa06-desmaquillado-y-kit"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9-r01-oa06-desmaquillado-y-kit" TargetMode="External"/>
  <Relationship Id="rId4" Type="http://schemas.openxmlformats.org/officeDocument/2006/relationships/hyperlink" Target="https://saludyestetica.lumbre.lat/object/sye-c09-r01-oa06-desmaquillado-y-kit"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9-r01-oa06-desmaquillado-y-kit" TargetMode="External"/>
  <Relationship Id="rId4" Type="http://schemas.openxmlformats.org/officeDocument/2006/relationships/hyperlink" Target="https://saludyestetica.lumbre.lat/object/sye-c09-r01-oa06-desmaquillado-y-kit"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hyperlink" Target="https://saludyestetica.lumbre.lat/object/sye-c09-r01-oa06-desmaquillado-y-kit"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6-desmaquillado-y-kit"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maquill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ganiz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kit:]]></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er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j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b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el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9-r01-oa06-desmaquillado-y-kit"/>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r un desmaquillado de ojos, labios y rostro sin frotar; organizar el kit en zonas de limpio, sucio y reserva; revisar etiquetas e inventario; y registrar el cierre para saber qué se usó, qué falta y qué se desech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cómo se retira el maquillaje sin arrastrar la piel, qué se hace con los aplicadores y las brochas al terminar, cómo se organiza un kit que se pueda revisar y qué se anota para no depender de la memo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smaquillado · organización · kit · higiene · inventario · maquillaj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maquillado y organización del kit: cerrar el día sin dejar cabos suel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maquillan y profesionales que maquillan a otras, especialmente quienes trabajan con kit propio o se desplazan a domicilio. Se trabaja con productos cosméticos de uso externo y se explica cómo cerrar el kit. No habilita para ejercer una profesión sanitaria ni sustituye una valoración méd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maquillado y organización del kit: cerrar el día sin dejar cabos suel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ola Medina maquilla a domicilio. Guarda su maletín en la cajuela del coche porque así «ya lo tiene listo» para el siguiente servicio. Un martes, al abrirlo frente a una clienta, encuentra una esponja húmeda pegada a un estuche, un gloss sin tapa y una brocha con residuo de la boda del sábad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 qué producto se abrió primero ni cuál ya cambió de olor. La clienta espera, el reloj corre y Paola improvisa. El problema no es la cajuela: es que su kit no tiene un ci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maquillado y organización del kit: cerrar el día sin dejar cabos suel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arma ese cierre: cómo se desmaquilla sin frotar, qué se hace con lo que tocó la piel, cómo se divide el kit para no mezclar lo limpio con lo sucio y qué se anota para que mañana no dependa de la memo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smaquillado es trabajo, no trám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una sesión larga, el desmaquillado es lo primero que se sacrifica: se pasa una toallita, se frota y se da por hecho. Pero el maquillaje que queda en la piel no desaparece porque la clienta se haya ido; sigue ahí, junto con sebo, sudor y el producto que se aplicó encima. La referencia del CDC llama limpieza a la remoción de la suciedad visible (F-015 – CDC, definiciones de control de infecciones; consultado 2026-10-25), y aunque esa frase se escribió para instrumental, la lógica sirve para la piel: primero se retira lo que se ve, sin arrastrar ni lastim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smaquillado es trabajo, no trám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maquillado también es el momento de observar. Con la piel limpia se ven mejor el enrojecimiento, la hinchazón, una lesión o una reacción que durante la sesión pasó desapercibida. No se trata de diagnosticar: se trata de registrar lo que se ve, preguntar cómo se siente la persona y recomendar valoración si algo no está tranquilo. Un desmaquillado bien hecho deja la piel sin residuo y deja también una nota honesta de lo que se aplicó. Lo que no deja es la sensación de que «ya se hizo» cuando en realidad sólo se pasó una toallita por enci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jos primero, sin tirar de la pie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quillaje de ojos se retira con un producto cuya etiqueta autorice ese uso. Se empapa una toallita, se cierra el ojo y se sostiene unos segundos para que el producto disuelva la máscara y el delineado; después se arrastra con suavidad, sin tirar de las pestañas ni frotar el párpado. Conviene usar una toallita distinta para cada ojo, porque la que retiró un lado ya está cargada y no necesita pasearse al otro. Si el maquillaje es resistente al agua, se usa el producto que la etiqueta declare para ese tipo y no se improvisa con cualquier ace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jos primero, sin tirar de la pie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entes de contacto se retiran antes, y los manipula la persona: usted no los toca. Si entra producto en el ojo, se retira con agua abundante y no se frota; si la molestia no cede o hay un cambio en la visión, se recomienda valoración. Tampoco se usan hisopos para «raspar» la línea de las pestañas ni se insiste sobre una zona que ya está irritada. La regla es la misma que en la aplicación: la zona se revisa, se trata con suavidad y se detiene si algo se siente mal. Si la persona trae pestañas postizas, se retiran con el removedor adecuado y sin tirar; el pegamento que no cede no se arranca a la fuerz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jos primero, sin tirar de la pie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ráctica de desmaquillado y organización del kit. No diagnostica, no indica tratamientos y no sustituye una valoración médica. Enseña a retirar producto, separar lo limpio de lo sucio y registrar el cierre.]]></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juela no es un armari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lor y la humedad cambian la textura de los productos y favorecen que el kit se guarde húmedo. Si el maletín vive en el coche, el kit no está listo: está esperando a fall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jos primero, sin tirar de la pie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la caja abier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pués de limpiar, deja el estuche abierto hasta que esté seco. Guardar el kit tibio y cerrado es el atajo que arruina el trabajo del dí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bios y rostro: retirar sin arran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labios, un algodón con bálsamo o aceite suave retira el color sin necesidad de frotar. Si hay descamación, no se arrancan los pellejos ni se usa un exfoliante agresivo: se hidrata y se espera. Una lesión activa, una costra o una grieta que sangra no se masajea ni se cubre; se suspende la zona y se recomienda valoración. El desmaquillado no es el momento de «arreglar» el labio, es el momento de dejarlo limpio y tranquilo. Si el labio arde con el producto, se retira con agua y se anota qué se usó, porque la próxima vez conviene elegir ot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bios y rostro: retirar sin arran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rostro, el producto se elige según lo que se aplicó y según lo que la persona ya usa. Se masajea con las yemas, sin arrastrar la piel hacia abajo, y se retira con agua tibia o con una toallita húmeda, según el producto. Las toallitas son un atajo cómodo, pero no son una excusa para frotar: si hay que insistir, se cambia de producto o se deja actuar. Al final se seca con una toalla limpia, sin tallar, y se aplica el cuidado que la persona tenga indicado. Esta lección no recomienda marcas ni tratamientos nuevos para el retir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bios y rostro: retirar sin arrancar]]></a:t>
            </a:r>
          </a:p>
        </p:txBody>
      </p:sp>
      <p:pic>
        <p:nvPicPr>
          <p:cNvPr id="3" name="" descr="El cierre del kit en cuatro tiempos">
            <a:hlinkClick r:id="rId3" tooltip="El cierre del kit en cuatro tiemp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tirar, limpiar, secar y guardar: siempre en ese ord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6-desmaquillado-y-kit"/>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cara al kit: qué se limpia antes de guard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minado el desmaquillado, empieza el cierre del kit. Las toallitas y los aplicadores desechables van a la basura; los reutilizables van a la bandeja sucia, no al estuche. Las brochas que tocaron piel se lavan según el procedimiento de la lección de higiene y se dejan secar en horizontal. El estuche se limpia por dentro con un paño húmedo y se deja abierto hasta que esté seco. Guardar una esponja húmeda o una brocha mojada en un compartimento cerrado es la forma más fácil de arruinar el trabajo del d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cara al kit: qué se limpia antes de guard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nvases se cierran y se limpian por fuera; el producto que goteó en el borde se retira antes de guardarlo.]]></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ubo contacto con sangre o con una lesión, se aplican precauciones universales: guantes, descarte del aplicador que no se pueda reprocesar y limpieza de la superficie (F-016 – OSHA 29 CFR 1910.1030; referencia de Estados Unidos, no ley mexicana; consultado 2026-10-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cara al kit: qué se limpia antes de guard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orte del CDC sobre infecciones tras cirugía estética documenta que los vacíos de limpieza y reprocesamiento tienen consecuencias reales (F-017 – CDC/MMWR, 2024; consultado 2026-10-25). El cierre es el momento de cortar esa cadena, no de confiar en que «no pasó n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cara al kit: qué se limpia antes de guard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cierre y la respuesta que corresponde. Ninguna fila es un diagnóstico: dice qué hacer con el producto o con el k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33675"/>
                <a:gridCol w="2000250"/>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cha con residuo de la sesión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seco en l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r antes de guardar; no vuelve al estuche lim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onja húmeda en el estu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y 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r al aire; si cambió, desech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loss sin tapa en el fondo del ki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expuesto a pol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char si no se puede identificar o si cam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letín guardado en la caju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or y vib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lo a un lugar fresco y seco; revisar text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733675"/>
                <a:gridCol w="2000250"/>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trasvasado sin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sin nombre ni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 etiquetar o desech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después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rojecimiento o come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producto y lote;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zonas y un inventario que se puede le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kit que se puede revisar se divide en tres zonas: limpio, sucio y reserva. Lo limpio está listo para usar; lo sucio espera su lavado; la reserva guarda el reemplazo y lo que aún no se abre. La división puede ser física, con estuches distintos, o lógica, con compartimentos marcados, pero tiene que ser visible para cualquiera que abra la caja. Los productos se guardan en su envase original, cerrados y lejos del calor, la luz directa y la humedad; el baño y la cajuela del coche son los dos peores lugares para un cosmétic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zonas y un inventario que se puede le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ventario se escribe, no se recuerda: producto, fecha de apertura si la etiqueta la declara, lote si lo trae, estado y criterio de reemplazo. Si un producto se trasvasa, se etiqueta con nombre y fecha; si no se puede identificar, no se us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de revisión y el formato de la bitácora los decide cada establecimiento: puede ser diaria, semanal o por servicio, pero tiene que estar escrito y alguien tiene que ser respons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zonas y un inventario que se puede le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de autoverificación de COFEPRIS para establecimientos estéticos sin cirugía usa esta lógica de lista comprobable (F-008 – COFEPRIS, guía 2025; consultado 2026-10-25); se toma como modelo de orden, no como obligación automática de un salón que no presta atención médic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zonas y un inventario que se puede leer]]></a:t>
            </a:r>
          </a:p>
        </p:txBody>
      </p:sp>
      <p:pic>
        <p:nvPicPr>
          <p:cNvPr id="3" name="" descr="Tres zonas del kit">
            <a:hlinkClick r:id="rId3" tooltip="Tres zonas del kit"/>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va en cada una y quién decide el reemplaz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6-desmaquillado-y-kit"/>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día, siempre igu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tiene un orden fijo: retirar, limpiar, secar, reponer, registrar y guardar. No importa si el negocio atiende a una persona o a diez; el orden es el mismo y se puede enseñar a otra persona en una tarde. Al terminar, el kit debe estar en condiciones de recibir al siguiente cliente sin que nadie tenga que preguntar dónde está la brocha limpia. Si no hay tiempo para secar, el kit se queda abierto en la zona sucia y se usa la reserva; lo que no se hace es cerrar la caja con humedad dentro. Quien cierra deja el turno listo para quien abre, aunque sea la misma perso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día, siempre igu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cierre responde tres preguntas: qué se usó, qué se limpió y qué falta. Con eso se planea la compra, se detectan los productos que cambiaron y se puede responder si alguien pregunta por una reacción. Esta lección no promete que el kit dure para siempre ni que un producto sea eterno: dice cómo saber cuándo se acabó, cuándo cambió y cuándo toca reponerlo. El cierre no es el final del servicio; es lo que permite que el siguiente empiece bien. Si el registro se vuelve un formulario eterno, conviene reducirlo a lo que de verdad se consulta: fecha, producto, limpieza y pendi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día, siempre igual · Procedimiento: cierre del kit en siete pasos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el maquillaj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por los ojos con el producto que la etiqueta autoriza y una toallita por ojo; sigue con labios y rostro. Sostén antes de arrastrar y no frotes. Si aparece una zona irritada, detente y registra lo que observas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día, siempre igual · Procedimiento: cierre del kit en siete pasos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a la pie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el residuo con el producto adecuado, masajea con las yemas y seca con una toalla limpia sin tallar. Aplica el cuidado que la persona ya use; no introduzcas productos nuevos en el retir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día, siempre igual · Procedimiento: cierre del kit en siete pasos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 desechabl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allitas, aplicadores de máscara y doe-foot usados van a la basura. Si algo tocó una lesión o sangre, se descarta aunque pareciera reutilizable. No vuelvas a meter nada usado en el enva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día, siempre igual · Procedimiento: cierre del kit en siete pasos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lo reutilizabl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brochas que tocaron piel se lavan con el producto que declare uso en brochas, se enjuagan hasta que el agua salga clara y se secan en horizontal. Los lápices se afilan y el sacapuntas se limp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día, siempre igual · Procedimiento: cierre del kit en siete pasos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a el estuche y los envas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 un paño húmedo por dentro del estuche y por el exterior de los envases; retira lo que goteó. Deja el estuche abierto hasta que esté seco. Cierra cada producto y revisa que la tapa quede fir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día, siempre igual · Procedimiento: cierre del kit en siete pasos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inventar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lo que queda, revisa etiquetas y fechas, separa lo que cambió de olor o textura y anota lo que falta reponer. Lo que no se puede identificar sale del kit. La reserva se guarda aparte y se revisa antes de abrir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día, siempre igual · Procedimiento: cierre del kit en siete pasos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guar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fecha, productos usados, limpieza hecha y pendientes. Guarda el kit en la zona limpia, lejos del calor y de la humedad. Si no hay tiempo de secar, deja lo usado en la zona sucia y usa la reserva al día siguien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día, siempre igual · Caso trabajado: el maletín de Paol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ola Medina trabaja a domicilio y guarda el maletín en la cajuela. Tiene veinte productos, cuatro brochas y dos esponjas, y no recuerda cuándo abrió el gloss que usa con más frecuencia. Un martes encuentra una esponja húmeda y un gloss sin tap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día, siempre igual · Caso trabajado: el maletín de Paol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cambiar]]></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ola separa el kit en tres bolsas: limpio, sucio y reserva. Desecha la esponja y el gloss sin tapa, y anota en una tarjeta el nombre y la fecha de apertura de lo que conserva. No compra un estuche nuevo: usa el que tiene y lo deja abierto al llegar a cas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día, siempre igual · Caso trabajado: el maletín de Paol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nuev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cada servicio, retira el maquillaje, separa desechables, lava las brochas y deja secar. Antes de cerrar, revisa tapas y anota qué falta. El maletín deja de vivir en la cajuela; se queda en un lugar fresco y seco de su ca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día, siempre igual · Caso trabajado: el maletín de Paol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sultad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guiente clienta pregunta por el gloss y Paola sabe qué producto es, cuándo se abrió y si sigue en buen estado. No promete que el kit sea estéril ni que nada vaya a fallar; tiene un sistema que puede revisar y una lista de lo que falta. El cierre del día dejó de ser un trámite y se volvió parte del servic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día, siempre igual]]></a:t>
            </a:r>
          </a:p>
        </p:txBody>
      </p:sp>
      <p:pic>
        <p:nvPicPr>
          <p:cNvPr id="3" name="" descr="Checklist de cierre del día">
            <a:hlinkClick r:id="rId3" tooltip="Checklist de cierre del dí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antes de cerrar la ca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6-desmaquillado-y-kit"/>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maquillar con la toallita más rápida y frotar. La fricción no retira mejor: irrita y deja residuo en los pliegues. Se empapa, se sostiene y se arrastra sin tirar; si hay que insistir, se cambia de product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el kit en el baño o en la cajuela. El calor y la humedad cambian la textura y favorecen que todo se guarde húmedo. El kit vive en un lugar fresco y seco, lejos del vapor y del sol direc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svasar producto sin etiqueta. Un envase sin nombre ni fecha no se puede identificar ni defender ante una reacción. Si se trasvasa, se etiqueta; si no se puede, no se u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las brochas y cerrar el estuche húmedo. El estuche cerrado conserva la humedad y el olor. Las brochas secan en horizontal y el estuche se queda abierto hasta que esté sec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rar el envase y quedarse sin instrucciones ni lote. Sin etiqueta se pierden las precauciones, la fecha y el lote. El producto se guarda en su envase original; si no cabe, se copia la información a la ficha del inventar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no tiene etiqueta legible, no se usa: se identifica o se dese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lienta refiere ardor, comezón o enrojecimiento, se retira el producto, se registra y se recomienda valoración; no se tap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aplicador tocó una lesión o sangre, se descarta y se limpia la superficie antes de segui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espacio ni tiempo para secar, se usa la reserva y lo usado queda en la zona su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cambió de olor, color o textura, se desecha aunque quede cantidad.]]></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de revisión, el formato de la bitácora y el presupuesto de reposición los decide cada establecimiento y los escrib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recomienda valoración cuando después de un servicio aparece enrojecimiento que se extiende, hinchazón, dolor, comezón persistente o una lesión que no cicatriza. Si hay hinchazón de labios, párpados o cara con dificultad para respirar, se trata como urgencia y se acude al servicio de emergencias. Esta lección no dice qué es cada signo ni recomienda medicament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ubo contacto con sangre, se aplican precauciones universales, se descarta el aplicador y se registra el incidente con el producto y el lote. El establecimiento debe conservar la información de lo aplicado y el registro de limpieza; si no puede, se revisa el protocolo antes de volver a agendar.]]></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osmético no trata una infección ni una lesión, y el desmaquillado no sustituye una consul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orden correcto para retirar el maquillaj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rotar toda la cara con una toallita y terminar por los ojos.]]></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jos y labios con producto adecuado, sin frotar, y después el rostr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mpezar por el rostro y usar la misma toallita para todo.]]></a:t>
            </a:r>
          </a:p>
        </p:txBody>
      </p:sp>
      <p:sp>
        <p:nvSpPr>
          <p:cNvPr id="12" name=""/>
          <p:cNvSpPr txBox="1"/>
          <p:nvPr/>
        </p:nvSpPr>
        <p:spPr>
          <a:xfrm>
            <a:off x="666750" y="3448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tirar sólo la base y dejar el maquillaje de ojos para el día siguie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 conviene guardar el kit?]]></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el baño, para tenerlo cerca del espej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cajuela del coche, para no cargarl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un lugar fresco y seco, lejos del sol y del vapor.]]></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una bolsa cerrada junto a la estuf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esmaquillado también sirve para observar la piel y detectar señales que durante la sesión no se viero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trasvasar un producto a un envase sin etiqueta si es para uso prop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su función en el cie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smaquillante de oj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alli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vase origin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Zona su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empapa y se arrastra sin frot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erva instrucciones y lo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vuelve al estuche limp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ducto formulado para esa zo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kit se divide en una zona de material ___ y otra de material ___; lo que no tiene etiqueta no se u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cie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tirar el produ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mpiar herramienta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rar el kit]]></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umedecer una toallita y sostenerla sobre el oj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var la brocha hasta que el agua salga clar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que la tapa cierre y etiquet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tirar el labial con algodón y bálsam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parar los aplicadores desechables usad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en la bitácora qué se limpió]]></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Guardar la brocha seca en el estuche limpi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cierre se hace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 terminar, separo los aplicadores desechables.]]></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o el kit en el baño para tenerlo a mano; el vapor mantiene las esponjas suaves.]]></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o que las tapas queden cerrada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qué se limpió y qué falta repone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o el estuche abierto hasta que esté sec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9-r01-oa06-desmaquillado-y-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9-r01-oa06-desmaquillado-y-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9-r01-oa06-desmaquillado-y-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9-r01-oa06-desmaquillado-y-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9-r01-oa06-desmaquillado-y-ex0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9-r01-oa06-desmaquillado-y-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9-r01-oa06-desmaquillado-y-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9-r01-oa06-desmaquillado-y-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ienes un cierre de kit que se puede repetir y un inventario que se puede lee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procedimiento de siete pasos y la matriz de las tres zon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tu kit y escribe qué hay en la zona limpia, qué está sucio y qué no puedes identificar. Si no puedes contestar las tres cosas, el cierre todavía no existe: empieza por separar una zon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cier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maquil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sin fro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formulado para es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b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álsamo o aceite y algod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su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vuelve al estuche lim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instrucciones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cierr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9-r01-oa06-desmaquillado-y-kit"/>
              </a:rPr>
              <a:t><![CDATA[Abrir el juego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bien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tira el maquillaje de oj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bien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producto cuya etiqueta autorice ese uso, una toallita por ojo, sosteniendo y arrastrando sin tirar de la piel ni de las pestañ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bien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a esponja húmeda al cerr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bien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rla secar al aire; si cambió de olor, se deshace o perdió la forma, se desecha. No se guarda en el estuche cerra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bien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s responde la bitácora de cierr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bien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usó, qué se limpió y qué falta. Con eso se planea la compra y se puede responder si alguien pregunta por una reac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bien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no se guarda el ki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bien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baño, junto a la estufa o en la cajuela del coche. El calor y la humedad cambian los productos y favorecen que todo se guarde húme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rvicio no termina cuando la clienta se va: termina cuando el kit está seco, separado y registrado. Desmaquilla sin frotar, retira el residuo, separa lo desechable, lava lo reutilizable y deja el estuche abierto hasta que seque. Organiza el kit en limpio, sucio y reserva, y anota qué se usó y qué falta. Para dominar este tema, hoy abre tu kit, separa una zona sucia y escribe tu lista de cierre con seis puntos; mañana hazla funcionar en un servicio real. Con esto cierras el curso: tienes un kit propio, una rutina de limpieza y un paso a paso escrito para repetirl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Definiciones de limpieza, desinfección y esterilización, y clasificación de dispositivos por riesgo · https://www.cdc.gov/infection-control/hcp/disinfection-sterilization/introduction-methods-definition-of-terms.html · consulta: 2026-10-25 · alcance: Internacional, referencia técnica de EE. UU. Capa A: la limpieza retira la suciedad visible y antecede a cualquier otro paso. No es norma mexica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cl. 1.1, 5.1.8 y 5.3.7) · https://dof.gob.mx/nota_detalle_popup.php?codigo=5269348 · consulta: 2026-10-25 · alcance: Federal, México; obligatoria para quien procesa o importa cosméticos preenvasados. Capa B: la etiqueta declara instrucciones y precauciones; no fija tiempos ni concentracion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 Guía de autoverificación para establecimientos de atención médica con fines estéticos sin procedimientos quirúrgicos (2025) · https://www.gob.mx/cofepris/documentos/guia-de-autoverificacion-para-establecimientos-de-atencion-medica-con-fines-esteticos-sin-procedimientos-no-quirurgicos · consulta: 2026-10-25 · alcance: Federal, México. Capa B con límite: se dirige a establecimientos que prestan atención médica estética sin cirugía. Se toma su lógica de lista comprobable, no como obligación de un salón sin atención médic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7 · CDC/MMWR. Infecciones por micobacterias no tuberculosas tras cirugía estética, 2022-2023 (2024) · https://www.cdc.gov/mmwr/volumes/73/wr/mm7303a4.htm · consulta: 2026-10-25 · alcance: Internacional, vigilancia epidemiológica de EE. UU. Capa A: documenta fallas de limpieza y reprocesamiento; no es un caso mexicano ni un sal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6-desmaquillado-y-kit"/>
              </a:rPr>
              <a:t><![CDATA[Desmaquillado y organización del kit: cerrar el día sin dejar cabos suel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6 · OSHA. 29 CFR 1910.1030, Bloodborne pathogens: precauciones universales · consulta: 2026-10-25 · alcance: Estados Unidos; referencia técnica, no ley mexicana. Capa A: toda sangre se trata como potencialmente infecciosa y exige protección y descarte.]]></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2026-10-26T04:33:11Z</dcterms:created>
  <dcterms:modified xsi:type="dcterms:W3CDTF">2026-10-26T04:33:11Z</dcterms:modified>
  <dc:title>Desmaquillado y organización del kit: cerrar el día sin dejar cabos sueltos</dc:title>
  <dc:description>Presentación editable del OA «Desmaquillado y organización del kit: cerrar el día sin dejar cabos sueltos». Enlace: https://saludyestetica.lumbre.lat/object/sye-c09-r01-oa06-desmaquillado-y-kit</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