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5-ojos-y-labio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jos y labios: dos zonas que no admiten el piloto automátic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jos: lo que no se comparte y lo que no se improvisa»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jos: lo que no se comparte y lo que no se improvisa»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jos: lo que no se comparte y lo que no se improvisa»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que suspenden el maquillaje de ojos»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que suspenden el maquillaje de ojos»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Ojos y labios: revisar, aplicar, retirar y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zona se revisa antes de toc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bios: la barrera que se agriet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dena de contacto: producto, aplicador y envas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comparte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familias de artículos y su regla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r, retirar y cerrar: el puente con el desmaquillado»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ción y retiro en ojos y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Revisa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ena luz, la cara de frente y una pregunta directa: ¿siente ardor, comezón o dolor? Observa enrojecimiento, hinchazón, secreción o lesión. Si hay alguno de esos signos, no se aplica producto en esa zona y se explica por qué se re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ción y retiro en ojos y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Prepara el área y las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 tus manos, ordena el área y deja a un lado lo que vas a usar. Separa los aplicadores desechables y una toallita limpia para cada ojo. Lo que no vas a usar no se queda abierto sobr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ción y retiro en ojos y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Aplica sin invadir la mu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baja fuera del globo ocular y del borde húmedo del párpado. Pide a la persona que cierre el ojo sin apretar y que avise si siente algo. En el labio, mantén el producto dentro del borde y no sobre la mucosa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ción y retiro en ojos y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Retira con producto para es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apa una toallita con el producto cuya etiqueta autoriza el uso en ojos o labios, sosténla unos segundos y arrastra sin tirar. Usa una toallita por ojo. En labios, algodón con bálsamo o aceite suave; no frotes ni arranques pelle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ción y retiro en ojos y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Desecha lo de un solo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plicador de máscara, el doe-foot desechable y la toallita usada van a la basura delante de la persona. Si algo tocó una lesión o sangre, se descarta aunque pareciera reutilizable. No vuelvas a meter nada usado e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ción y retiro en ojos y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Limpia lo reutil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brochas y los lápices que tocaron piel se limpian o se afilan según corresponda. El sacapuntas se limpia antes de guardarlo. Las herramientas quedan en la bandeja sucia hasta su lavado, nunca en el estu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ción y retiro en ojos y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fecha, productos, zona trabajada y cualquier incidente. Si hubo reacción, guarda el envase y el lote. El registro no es un diagnóstico: es la memoria de lo que se hizo y la base para responder con precisión si alguien pregunt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ueba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drea Solís recibe a una clienta con el ojo derecho enrojecido y lloroso. La clienta trae una foto y pide disimularlo con corrector verde. Andrea nota que la zona también está hinchada y que la clienta se talla el ojo mientras h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ueba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ea no aplica corrector ni sombra. Le explica que no va a maquillar una zona que se ve reactiva, le recomienda valoración y le ofrece reprogramar la prueba. No le recomienda gotas ni le dice qué puede ser. Anota la hora, el producto que alcanzó a tocar la piel y el motivo de la susp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ueba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hace con 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arta el aplicador que tocó la zona, limpia el lápiz que estuvo cerca y separa la brocha usada en la bandeja sucia. No guarda nada húmedo. Revisa la máscara y el gloss por si el cambio de estación les afectó la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ueba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vuelve cuando la zona está tranquila y la prueba se hace sin contratiempos. Andrea no diagnostica ni promete que no volverá a pasar; tiene un registro y una decisión que puede explicar. La cita se movió, pero el servicio no se convirtió en un problema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maquillar ojos o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un mal 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maquillar la zona, explicar por qué, reprograma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quillaje no resuelve una zona reactiva y puede añadir contacto. Se suspende, se documenta y se recomienda valoración; no se indican gotas ni trata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qué observar y cuándo derivar; no nombra enfermedades ni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5-ojos-y-labi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secharla; no se revive ni se di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mbio de olor o textura es motivo para desechar. Diluir o mezclar introduce humedad y contacto, y no devuelve el producto a su estad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y el estado del producto mandan; la lección no inventa plazos ni fórmu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5-ojos-y-labi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unta toca piel y mucosa, y el cuerpo del lápiz también se contamina. El lápiz de ojos es personal; en trabajo profesional se usa uno por persona o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aplicadores que tocan mucosa no se comparten, aunque se afi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5-ojos-y-labi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regresar, lleva saliva y lo que hubiera en la superficie al producto. Se usa aplicador desechable y, si tocó una lesión,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dena de contacto se corta en el aplicador, no en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5-ojos-y-labi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jo rojo y doloroso → Suspende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sión activa en el labio → No cubri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licador de máscara → Uno por persona y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tiqueta del producto → Indica uso y preca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a respuesta distinta; ninguna se resuelve tapando el sig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5-ojos-y-labi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spende ·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maquilla sobre una zona reactiva: se detiene, se documenta y se orienta a un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lo que resuelve el salón de lo que corresponde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5-ojos-y-labi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visar la zona y preguntar cómo se siente → Ante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acar punta al lápiz y limpiar la punta → Ante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tirar el producto con una toallita humedecida → Despué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sechar el aplicador desechable → Despué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artir la máscara entre clientas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olver el aplicador usado al envase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separa lo que se comprueba, lo que se retira y lo que no se hace ja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5-ojos-y-labi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ojo está rojo, aplico corrector verde para disimular y sigo con la som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brir el enrojecimiento no resuelve nada y deja producto sobre una zona reactiva. La decisión correcta es suspende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no diagnostica: describe qué observar y cuándo deten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5-ojos-y-labi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maquillaste a alguien. ¿Revisaste la zona antes de aplicar? ¿Qué habrías hecho distinto si hubieras visto enrojecimiento o una lesión? Escribe una frase con la decisión que tomarías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ojos y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ojos y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viso antes de maquillar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rojecimiento, hinchazón, dolor, secreción, lagrimeo y sensibilidad a la luz. Si hay alguno, no se aplica producto en esa zona y se recomiend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tira el maquillaje de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producto cuya etiqueta autorice ese uso, una toallita empapada por ojo, sosteniendo y arrastrando sin tirar de la piel ni de las pesta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el gloss tocó una l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volver a usarlo en esa persona, descartar el aplicador si es desechable y recomendar valoración si la lesión persiste o sang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entra producto en el 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tirarlo con agua, no frotar y recomendar valoración si la molestia no cede o si hay cambio en la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5-ojos-y-labi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418" r:id="rId1"/>
    <p:sldLayoutId id="2482005419" r:id="rId2"/>
    <p:sldLayoutId id="2482005420" r:id="rId3"/>
    <p:sldLayoutId id="24820054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518f86eab403be9c98e38b35e633c89a4ebd88f01db25521.jpg"/>
  <Relationship Id="rId3" Type="http://schemas.openxmlformats.org/officeDocument/2006/relationships/hyperlink" Target="https://saludyestetica.lumbre.lat/object/sye-c09-r01-oa05-ojos-y-labi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518f86eab403be9c98e38b35e633c89a4ebd88f01db25522.jpg"/>
  <Relationship Id="rId3" Type="http://schemas.openxmlformats.org/officeDocument/2006/relationships/hyperlink" Target="https://saludyestetica.lumbre.lat/object/sye-c09-r01-oa05-ojos-y-labios"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09-r01-oa05-ojos-y-labios" TargetMode="External"/>
  <Relationship Id="rId4" Type="http://schemas.openxmlformats.org/officeDocument/2006/relationships/hyperlink" Target="https://saludyestetica.lumbre.lat/object/sye-c09-r01-oa05-ojos-y-labio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9-r01-oa05-ojos-y-labios" TargetMode="External"/>
  <Relationship Id="rId4" Type="http://schemas.openxmlformats.org/officeDocument/2006/relationships/hyperlink" Target="https://saludyestetica.lumbre.lat/object/sye-c09-r01-oa05-ojos-y-labio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9-r01-oa05-ojos-y-labios" TargetMode="External"/>
  <Relationship Id="rId4" Type="http://schemas.openxmlformats.org/officeDocument/2006/relationships/hyperlink" Target="https://saludyestetica.lumbre.lat/object/sye-c09-r01-oa05-ojos-y-labios"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hyperlink" Target="https://saludyestetica.lumbre.lat/object/sye-c09-r01-oa05-ojos-y-labios"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5-ojos-y-labio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id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pecífic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j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b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a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9-r01-oa05-ojos-y-labi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spend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9-r01-oa05-ojos-y-labi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maquillaje en ojos y labios dentro de un alcance seguro; reconocer qué señales obligan a suspender la zona y recomendar valoración; decidir qué aplicadores son de un solo uso; y retirar el producto sin frotar ni dejar residu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as dos zonas que más cuidado piden: por qué no se comparten los aplicadores, cómo se afila y se limpia un lápiz, qué señales suspenden el maquillaje, cómo se retira sin tirar de la piel y cómo se registra un inciden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jos · labios · maquillaje · higiene · aplicadores · deriv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descr=""/>
          <p:cNvSpPr/>
          <p:nvPr/>
        </p:nvSpPr>
        <p:spPr>
          <a:xfrm>
            <a:off x="514350" y="19431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s específicos de ojos y labios: lo que se comparte, lo que se cubre y lo que se suspende]]></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maquillan y profesionales que maquillan a otras. Se trabaja con productos cosméticos de uso externo y se explica cuándo la zona se suspende y se recomienda valoración. No es un curso de oftalmología ni de dermatología y no habilita para ejercer una profesión sanita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drea Solís hace pruebas de maquillaje para bodas en un estudio compartido. Una clienta llega con el ojo derecho enrojecido y lloroso; trae una foto de cómo quiere verse y pide que «se lo tape con corrector verde». Andrea tiene dos caminos: complacer y seguir, o deteners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 que el corrector no va a resolver lo que ve y que aplicar sombra sobre una zona irritada puede empeorar la experiencia de la clienta. También sabe que suspender no es perder la cita: es reprogramarla con una raz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esa decisión y de las que la acompañan todos los días: qué aplicador se comparte y cuál no, cómo se afila un lápiz, qué producto se usa para retirar, qué se hace si el maquillaje entra en el ojo y cómo se registra lo que pasó para no improvisar la siguiente ve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y labios: dos zonas que no admiten el piloto automá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rededor del ojo la piel es delgada, el párpado se mueve todo el día y la superficie del ojo está húmeda. El labio, por su parte, se seca, se agrieta y se continúa con la mucosa de la boca. Son zonas donde un producto y un aplicador quedan muy cerca de una superficie que no es piel intacta, y eso cambia la pregunta de higiene: no es sólo «¿se ve limpio?», sino «¿qué tocó y qué va a tocar después?». La clasificación de riesgo que cita el CDC ayuda a ordenar esa pregunta (F-015 – CDC, clasificación de dispositivos; consultado 2026-10-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y labios: dos zonas que no admiten el piloto automá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sencilla: el kit de ojos y labios se separa del de rostro, los aplicadores que tocan mucosa son de un solo uso siempre que se pueda, y nada que haya tocado una lesión regresa al envase. No es miedo ni exageración: es trazabilidad. Si algo pasa, usted puede decir qué producto, qué aplicador y qué zona estuvieron en contacto. Sin esa cadena, la respuesta se queda en «creo que fue la sombra», que no sirve para la clienta ni para el negocio. Un estuche aparte también evita el error de la prisa: cuando todo está junto, la mano toma lo primero que encuent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lo que no se comparte y lo que no se improvis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áscara, el delineador y el lápiz de ojos son personales. En trabajo profesional, el cepillo de máscara se sustituye por un aplicador desechable, se usa una vez y se descarta delante de la persona. El aplicador no se dobla para «aprovechar producto» ni se regresa al tubo después de tocar las pestañas. La máscara no se comparte, no se diluye con agua ni con saliva y no se revive bombeando el cepillo, porque cada bombeo mete aire y contacto al envase. Si el producto cambió de olor o de textura, se despide sin discu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lo que no se comparte y lo que no se improvis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ápices se afilan antes de usar. La punta se limpia con una toallita o algodón y el sacapuntas también se limpia, porque la viruta arrastra lo que había en la piel. Si el lápiz cae al piso, se afila de nuevo antes de tocar la zona; si la punta alcanzó a tocar el ojo o una lesión, se descarta. Con los lentes de contacto, la regla es que la persona los manipula: usted no los inserta ni los retira. Se maquilla alrededor, nunca sobre el lente, y si el producto entra en el ojo se retira con agua y se recomienda valoración si la molestia no ce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lo que no se comparte y lo que no se improvis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ráctica de maquillaje en ojos y labios. No diagnostica, no indica gotas ni tratamientos y no sustituye una valoración médica. Enseña a reconocer cuándo la zona se suspende y cómo registrar lo que se aplicó.]]></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rrector no es un apósit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par un ojo rojo, un párpado hinchado o una lesión en el labio no resuelve nada y deja producto sobre una zona reactiva. Se suspende, se documenta y se recomienda valor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lo que no se comparte y lo que no se improvis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aplicador, una person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plicador desechable se usa una vez y se descarta delante de la clienta. Es la forma más barata de cortar la cadena entre el envase y la siguiente perso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suspenden el maquillaje de oj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plicar, mire la zona con buena luz y pregunte cómo se siente. Enrojecimiento, dolor, ardor, comezón, hinchazón, secreción, lagrimeo constante, sensibilidad a la luz o visión borrosa son razones para no maquillar ese ojo. No hace falta ponerle nombre a lo que se ve: la lección no lo hace y usted tampoco debería. Se retira lo que ya se haya aplicado, se recomienda valoración y se reprograma. Si hay dolor intenso o un cambio en la visión, la valoración debe ser pronta y no se resuelve con una cita de bellez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suspenden el maquillaje de oj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par el enrojecimiento con corrector verde es la tentación más común y la menos útil: el producto queda sobre una zona reactiva y el problema sigue ahí cuando la clienta se va. Tampoco se recomiendan gotas, infusiones ni remedios caseros; eso no corresponde a un servicio de maquillaj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suspenden el maquillaje de oj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corresponde es documentar qué producto alcanzó a tocar la zona, guardar el envase y el lote si hubo reacción, y dejar por escrito que el servicio se suspendió. Esa nota protege a la clienta y ordena la conversación si alguien pregunta después. Si la molestia no cede o aparece un cambio en la visión, la valoración debe ser pronta; el maquillaje puede esperar.]]></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orte del CDC sobre infecciones tras cirugía estética recuerda que los fallos de limpieza y reprocesamiento tienen consecuencias reales (F-017 – CDC/MMWR, 2024; consultado 2026-10-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suspenden el maquillaje de ojos]]></a:t>
            </a:r>
          </a:p>
        </p:txBody>
      </p:sp>
      <p:pic>
        <p:nvPicPr>
          <p:cNvPr id="3" name="" descr="Ojos y labios: revisar, aplicar, retirar y cerrar">
            <a:hlinkClick r:id="rId3" tooltip="Ojos y labios: revisar, aplicar, retirar y cerra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zona se revisa antes de tocar el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5-ojos-y-labio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bios: la barrera que se agri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abio se mueve, se seca y se agrieta con facilidad, y su borde se continúa con la mucosa. Por eso una lesión activa, una ampolla, una costra o una grieta que sangra no se cubren con gloss ni con lápiz: se suspende la zona y se recomienda valoración. El gloss con doe-foot tiene un problema añadido, porque el aplicador regresa al envase después de tocar el labio. Para trabajo profesional se usa aplicador desechable o espátula, y no se comparte el producto entre personas, ni siquiera entre amigas que «no tienen n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bios: la barrera que se agri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bios secos, el cuidado es más simple que el maquillaje: bálsamo, no arrancar pellejos y evitar exfoliaciones agresivas. Si un producto arde o produce comezón al aplicarlo, se retira y no se insiste. El lápiz de labios se afila y la punta se limpia igual que el de ojos; el sacapuntas se comparte sólo si está limpio. Una lesión que persiste, sangra o crece no se maquilla ni se interpreta en el salón: se deriva. Un cosmético no trata una lesión y esta lección no sugiere que lo hag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bios: la barrera que se agri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ojos y labios. La respuesta no nombra enfermedades: dice qué hacer con el servicio y con la herramien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476500"/>
                <a:gridCol w="222885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a llega con un ojo rojo y llor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rojecimiento, lagrimeo, molest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quillar la zona; reprogramar y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cara con olor o textura dist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mos, olor camb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char; no diluir ni revivir con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sión con costra en el la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olla o costra a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ubrir; recomendar valoración y descartar el apl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476500"/>
                <a:gridCol w="222885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ápiz cae al piso y toca la p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a en contacto con el 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lar antes de usar; si tocó mucosa, desca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a usa lentes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nte 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ienta manipula el lente; se maquilla alred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gre en el labio durante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r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s, detener, descartar el aplicador y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de contacto: producto, aplicador y env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aminación viaja en cadena: manos, aplicador, producto, siguiente persona. Se corta en el eslabón más barato, que casi siempre es el aplicador desechable y el lavado de manos. Los envases se cierran después de usar, se limpian por fuera y se guardan lejos del calor y de la luz directa; un producto que vive en el coche cambia de textura y nadie lo nota hasta que se aplica. Si la etiqueta declara un plazo después de la apertura, se respeta; si no lo declara, se guía por las instrucciones y por el cambio de olor o textura, y se anota la fecha en que se abri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de contacto: producto, aplicador y env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también dice para qué sirve el producto y qué precauciones tiene (F-004 – NOM-141-SSA1/SCFI-2012, cl. 5.1.8 y 5.3.7; consultado 2026-10-25). Si un producto no declara uso en ojos, no se usa en ojos aunque el color sea el correcto. La norma prohíbe atribuirle al cosmético acciones propias de un medicamento (cl. 5.1.9.2), así que ninguna promesa de «curar» o «eliminar» una infección tiene cabida en el discurso del servicio. Cuando la cadena no se puede cortar con un desechable, se corta con una regla: ese producto no se compar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de contacto: producto, aplicador y envase]]></a:t>
            </a:r>
          </a:p>
        </p:txBody>
      </p:sp>
      <p:pic>
        <p:nvPicPr>
          <p:cNvPr id="3" name="" descr="Qué se comparte y qué no">
            <a:hlinkClick r:id="rId3" tooltip="Qué se comparte y qué n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familias de artículos y su regla de u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5-ojos-y-labio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r, retirar y cerrar: el puente con el desmaquill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plicar, el producto se queda fuera del globo ocular y fuera del borde húmedo del párpado. Se trabaja con la persona sentada, la cabeza estable y buena luz; se le pide que cierre el ojo sin apretar y que avise si siente ardor. En el labio, el producto se queda dentro del borde del labio, no en la mucosa interna. Si se usa brillo, se aplica con el aplicador desechable y se retira el exceso con una toallita limpia. Ninguna de estas precauciones es una garantía de que no habrá reacción, pero reduce el contacto innecesar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r, retirar y cerrar: el puente con el desmaquill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tirar, se usa un producto cuya etiqueta autorice el uso en ojos o en labios. Se empapa una toallita, se sostiene unos segundos sobre la zona y se arrastra sin tirar de la piel ni de las pestañas. En los ojos conviene usar una toallita distinta para cada lado, para no pasar lo retirado de un ojo al otro. En los labios, un algodón con bálsamo o aceite suave hace el trabajo sin frotar. Después se desechan los aplicadores, se limpian las herramientas reutilizables y se registra el producto y cualquier incidente. La siguiente lección convierte este cierre en una rutina de kit comple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Procedimiento: aplicación y retiro en ojos y labios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zon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luz, la cara de frente y una pregunta directa: ¿siente ardor, comezón o dolor? Observa enrojecimiento, hinchazón, secreción o lesión. Si hay alguno de esos signos, no se aplica producto en esa zona y se explica por qué se reprogra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Procedimiento: aplicación y retiro en ojos y labios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área y las man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tus manos, ordena el área y deja a un lado lo que vas a usar. Separa los aplicadores desechables y una toallita limpia para cada ojo. Lo que no vas a usar no se queda abierto sobre la me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Procedimiento: aplicación y retiro en ojos y labios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sin invadir la mucos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 fuera del globo ocular y del borde húmedo del párpado. Pide a la persona que cierre el ojo sin apretar y que avise si siente algo. En el labio, mantén el producto dentro del borde y no sobre la mucosa inter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Procedimiento: aplicación y retiro en ojos y labios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con producto para esa zon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apa una toallita con el producto cuya etiqueta autoriza el uso en ojos o labios, sosténla unos segundos y arrastra sin tirar. Usa una toallita por ojo. En labios, algodón con bálsamo o aceite suave; no frotes ni arranques pellej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Procedimiento: aplicación y retiro en ojos y labios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echa lo de un solo u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licador de máscara, el doe-foot desechable y la toallita usada van a la basura delante de la persona. Si algo tocó una lesión o sangre, se descarta aunque pareciera reutilizable. No vuelvas a meter nada usado en el enva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Procedimiento: aplicación y retiro en ojos y labios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a lo reutilizabl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brochas y los lápices que tocaron piel se limpian o se afilan según corresponda. El sacapuntas se limpia antes de guardarlo. Las herramientas quedan en la bandeja sucia hasta su lavado, nunca en el estuc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Procedimiento: aplicación y retiro en ojos y labios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fecha, productos, zona trabajada y cualquier incidente. Si hubo reacción, guarda el envase y el lote. El registro no es un diagnóstico: es la memoria de lo que se hizo y la base para responder con precisión si alguien pregunta despué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Caso trabajado: la prueba de Andre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itu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drea Solís recibe a una clienta con el ojo derecho enrojecido y lloroso. La clienta trae una foto y pide disimularlo con corrector verde. Andrea nota que la zona también está hinchada y que la clienta se talla el ojo mientras hab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Caso trabajado: la prueba de Andre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no aplica corrector ni sombra. Le explica que no va a maquillar una zona que se ve reactiva, le recomienda valoración y le ofrece reprogramar la prueba. No le recomienda gotas ni le dice qué puede ser. Anota la hora, el producto que alcanzó a tocar la piel y el motivo de la suspens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Caso trabajado: la prueba de Andre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ce con el kit]]></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arta el aplicador que tocó la zona, limpia el lápiz que estuvo cerca y separa la brocha usada en la bandeja sucia. No guarda nada húmedo. Revisa la máscara y el gloss por si el cambio de estación les afectó la textu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r, retirar y cerrar: el puente con el desmaquillado · Caso trabajado: la prueba de Andre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sulta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vuelve cuando la zona está tranquila y la prueba se hace sin contratiempos. Andrea no diagnostica ni promete que no volverá a pasar; tiene un registro y una decisión que puede explicar. La cita se movió, pero el servicio no se convirtió en un problema de salu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r, retirar y cerrar: el puente con el desmaquillado]]></a:t>
            </a:r>
          </a:p>
        </p:txBody>
      </p:sp>
      <p:pic>
        <p:nvPicPr>
          <p:cNvPr id="3" name="" descr="Checklist antes de maquillar ojos o labios">
            <a:hlinkClick r:id="rId3" tooltip="Checklist antes de maquillar ojos o labio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un mal ra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5-ojos-y-labios"/>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par el enrojecimiento con corrector. El producto queda sobre una zona reactiva y el signo sigue ahí cuando la clienta se va. La respuesta correcta es suspender, documentar y recomendar valoración.]]></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r el lápiz de ojos y sacarle punta al final. La punta toca piel y mucosa, y la viruta arrastra residuo. Se afila antes de usar, se limpia la punta y no se comparte entre person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ctivar la máscara con agua o saliva. Introduce humedad y contacto en el envase, y cambia la textura del producto. Si la máscara cambió, se desecha; no se resca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ar el gloss en labios con lesión. El aplicador toca la lesión y regresa al producto. Se usa aplicador desechable, no se cubre la lesión y se deriva si persiste o sangr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mismo aplicador para varias clientas. La cadena pasa de una persona a otra sin que nadie lo note. El aplicador desechable se usa una vez y se descarta delante de la clien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ona está enrojecida, hinchada, duele, secreta o lagrimea, no se maquilla: se reprograma y se recomienda valor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tocó mucosa o una lesión, no regresa al envase; si es desechable, se descar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tiqueta no autoriza el uso en ojos o labios, el producto no se usa en esa zo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sangre, se detiene el servicio, se usan guantes y se descarta el aplicador que no se pueda reproces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lienta usa lentes de contacto, ella los manipula; el maquillaje se aplica alrededor y nunca sobre el l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uda sobre la procedencia o el estado de un producto, se elige uno de un solo uso o se suspende la zo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recomienda valoración cuando hay dolor, enrojecimiento que se extiende, hinchazón, secreción, sensibilidad a la luz o un cambio en la visión. Si la hinchazón afecta labios, párpados o cara y se acompaña de dificultad para respirar, se trata como urgencia y se acude al servicio de emergencias. Una lesión en el labio que sangra, supura o no cicatriza se valora con un profesional de la salud; no se cubre con maquillaj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ce qué es cada signo, no recomienda gotas ni medicamentos y no sustituye una consulta. Si hubo contacto con sangre, se aplican precauciones universales (F-016 – OSHA 29 CFR 1910.1030; referencia de Estados Unidos, no ley mexicana; consultado 2026-10-25), se descarta el aplicador y se registra el incidente con el producto y el lote.]]></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stablecimiento debe poder decir qué se aplicó y qué se hizo después; si no puede, se revisa el protocolo antes de volver a agend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llega con un ojo rojo, hinchado y lloroso, y pide que se lo cubra con maquillaje.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corrector verde y continuar con la somb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maquillar la zona, explicar por qué, reprogramar y recomendar valoración.]]></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el producto y recomendar gotas para que baje la molesti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ar más producto para que no se note en las fot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áscara cambió de olor y tiene grumos. ¿Qué se hac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luirla con unas gotas de agu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itarla con fuerza y seguir usándol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echarla; no se revive ni se diluy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zclarla con otra máscara para aprovecharl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ápiz de ojos puede compartirse si se le saca punta antes de cada u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plicador de gloss que tocó el labio no debe volver al envas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jo rojo y doloro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sión activa en el lab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licador de másca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tiqueta del produc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cubrir y deriv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o por persona y se descar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dica uso y precaucion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pender y recomendar valor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 zona presenta dolor, enrojecimiento o secreción, se ___ el servicio y se recomienda ___.]]></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servi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aplic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aplic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visar la zona y preguntar cómo se sient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acar punta al lápiz y limpiar la pun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tirar el producto con una toallita humedeci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echar el aplicador desechabl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tir la máscara entre client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olver el aplicador usado al envas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toma una decisión incorrec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 zona con luz antes de aplic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si siente ardor o comezó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ojo está rojo, aplico corrector verde para disimular y sigo con la sombr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hay dolor o secreción, suspendo y recomiendo valoración.]]></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el producto que alcanzó a tocar la zo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5-ojos-y-labio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5-ojos-y-labio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5-ojos-y-labio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5-ojos-y-labio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9-r01-oa05-ojos-y-labios-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9-r01-oa05-ojos-y-labio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9-r01-oa05-ojos-y-labio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9-r01-oa05-ojos-y-labio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cuándo maquillar, cuándo suspender y qué aplicador no se compart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checklist de ojos y labios y la tabla de situaciones antes de volver al quiz.]]></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maquillaste a alguien. ¿Revisaste la zona antes de aplicar? ¿Qué habrías hecho distinto si hubieras visto enrojecimiento o una lesión? Escribe una frase con la decisión que tomarías ahor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ojos y lab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jo rojo o dolor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sión en el la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ubrir con maquil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dor de m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o por persona y se desc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ápiz de o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fila antes de usar y no se com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ntes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los manip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ojos y labi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9-r01-oa05-ojos-y-labios"/>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zona delicad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viso antes de maquillar los oj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zona delicad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rojecimiento, hinchazón, dolor, secreción, lagrimeo y sensibilidad a la luz. Si hay alguno, no se aplica producto en esa zona y se recomienda valor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zona delicad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tira el maquillaje de oj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zona delicad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producto cuya etiqueta autorice ese uso, una toallita empapada por ojo, sosteniendo y arrastrando sin tirar de la piel ni de las pestañ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zona delicad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el gloss tocó una les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zona delicad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volver a usarlo en esa persona, descartar el aplicador si es desechable y recomendar valoración si la lesión persiste o sang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zona delicad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entra producto en el oj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zona delicad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tirarlo con agua, no frotar y recomendar valoración si la molestia no cede o si hay cambio en la vis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jos y labios piden una decisión antes de aplicar: revisar, preguntar y elegir un aplicador que no se comparta. Si la zona está reactiva, el servicio se suspende y se recomienda valoración; si está tranquila, se trabaja fuera de la mucosa, se retira sin frotar y se registra lo que se usó. Para dominar este tema, hoy revisa tu estuche de ojos y labios y retira todo lo que no puedas identificar o cuya etiqueta no puedas leer. Mañana practica el retiro con una toallita por ojo y sin tirar de la piel. La siguiente lección cierra el círculo: desmaquillado y organización del ki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Clasificación de dispositivos por riesgo y definiciones de limpieza, desinfección y esterilización · https://www.cdc.gov/infection-control/hcp/disinfection-sterilization/introduction-methods-definition-of-terms.html · consulta: 2026-10-25 · alcance: Internacional, referencia técnica de EE. UU. Capa A: la categoría de riesgo depende de lo que el artículo toca. No es norma mexicana ni fija cifras para maquillaj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cl. 5.1.8, 5.1.9.2 y 5.3.7) · https://dof.gob.mx/nota_detalle_popup.php?codigo=5269348 · consulta: 2026-10-25 · alcance: Federal, México; obligatoria para quien procesa o importa cosméticos preenvasados. Capa B: la etiqueta declara instrucciones y precauciones y no puede atribuir acciones de medicamen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7 · CDC/MMWR. Infecciones por micobacterias no tuberculosas tras cirugía estética, 2022-2023 (2024) · https://www.cdc.gov/mmwr/volumes/73/wr/mm7303a4.htm · consulta: 2026-10-25 · alcance: Internacional, vigilancia epidemiológica de EE. UU. Capa A: documenta fallas de limpieza y reprocesamiento; no es un caso mexicano ni un sal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5-ojos-y-labios"/>
              </a:rPr>
              <a:t><![CDATA[Cuidados específicos de ojos y labios: lo que se comparte, lo que se cubre y lo que se susp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6 · OSHA. 29 CFR 1910.1030, Bloodborne pathogens: precauciones universales · consulta: 2026-10-25 · alcance: Estados Unidos; referencia técnica, no ley mexicana. Capa A: toda sangre se trata como potencialmente infecciosa y exige protección y descarte.]]></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2026-10-26T04:32:25Z</dcterms:created>
  <dcterms:modified xsi:type="dcterms:W3CDTF">2026-10-26T04:32:25Z</dcterms:modified>
  <dc:title>Cuidados específicos de ojos y labios: lo que se comparte, lo que se cubre y lo que se suspende</dc:title>
  <dc:description>Presentación editable del OA «Cuidados específicos de ojos y labios: lo que se comparte, lo que se cubre y lo que se suspende». Enlace: https://saludyestetica.lumbre.lat/object/sye-c09-r01-oa05-ojos-y-labios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