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rocha limpia a la vista no siempre está limpi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ar, desinfectar y esterilizar: qué le toca a una brocha»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ar, desinfectar y esterilizar: qué le toca a una brocha»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ar, desinfectar y esterilizar: qué le toca a una broch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decide las cifras; la costumbre n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brocha usada al kit limpi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parar, lavar, secar y registrar: el orden no se s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rochas, esponjas y aplicadores: el mapa de puntos ciego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utina que se sostiene: separar, lavar, secar, registr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operaciones, tres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limina cada una y qué artículo del kit la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se detiene la sesión y se deriva»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se detiene la sesión y se deriva»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Separa po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ca aparte las brochas que tocaron piel y las que tocaron labios u ojos. Las que no se usaron no se mezclan con las sucias. Esta separación evita que una brocha contaminada vuelva al estuche por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Retira el exceso en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a la brocha sobre una toalla de papel y deja que el producto salga sin arrastrar la fibra. No tires de las cerdas ni las separes con fuerza: si se deforman, la brocha pierde aplicación y se reemplaz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Moja sólo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agua tibia y sumerge las cerdas hasta cerca del metal, sin que el agua entre en el casquillo. El metal y el mango se limpian aparte con un paño húmedo. Si el agua entra, la brocha tarda más en secar y el pegamento se de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Lava con el producto ind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el limpiador cuya etiqueta declare uso en brochas o el jabón suave que el establecimiento haya decidido. Haz movimientos circulares en la palma, sin aplastar. Si el producto no declara ese uso, no lo uses: la etiqueta es la que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Enjuaga hasta que el agua salga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e es el criterio verificable: si el agua sigue con color o espuma, no está lista. Enjuaga con agua tibia y vuelve a comprobar. Un residuo de jabón deja la fibra rígida y puede irritar la piel en la siguient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Seca y da 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rre con suavidad sobre una toalla limpia, acomoda las cerdas con los dedos y deja la brocha en horizontal, con la punta fuera del borde de la mesa. No la pongas de pie ni la guardes en un cajón cerrado hasta que esté completamente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avado de brochas al cierr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Registra y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herramientas, producto y responsable. Guarda en la zona limpia, separada de la bandeja sucia. Si el producto declara un paso de desinfección para brochas, aplícalo según su etiqueta y anótalo; si no lo declara, no inventes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kit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Paredes trabaja sola, tiene dieciocho brochas, seis esponjas y un estuche con tres compartimentos. Limpia «cuando se ve sucio» y guarda todo junto porque así lo aprendió. La pregunta de su clienta la deja sin respuesta y decide revisar el kit esa mism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kit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Qué encuentra cuando lo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brochas tenían residuo en la base, dos esponjas estaban húmedas y una olía distinto. El limpiador que usaba no declaraba uso en brochas: lo había comprado por la etiqueta de «multiusos». Lucía no necesita un producto nuevo para todo; necesita leer lo que ya tiene y separar lo que y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kit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un segundo juego de brochas básicas, destina una bandeja a lo sucio y otra a lo limpio, y escribe una bitácora de cinco columnas. Desecha las esponjas y el limpiador sin instrucciones. No compra un aparato nuevo ni promete esterilizar: cambia el sistema, que es lo que l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kit de Lu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Cómo se ve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iguiente clienta pregunta lo mismo y Lucía abre la bitácora: fecha, producto y quién lavó. No afirma que su kit sea estéril; afirma qué se hizo y cuándo. Esa respuesta es más útil que un adjetivo y le permite detectar que una brocha ya pierde cerdas antes de que falle en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cierre del ki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cerrar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retiró parte de la suciedad visible, si el lavado fue completo; la desinfección es otro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mpieza retira la suciedad visible; la desinfección elimina muchos microorganismos y depende de un producto cuya etiqueta declare ese uso. Una cosa no acredita l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5: limpieza es remoción de suciedad visible; desinfección es un proces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 la etiqueta del producto, para el uso que de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ato válido es el que el envase declara para ese uso. Si la etiqueta no lo dice, no se completa con memoria ni con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la etiqueta debe declarar instrucciones de uso y leyendas precautorias; las cifras no se inve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siduo que importa no siempre se ve, sobre todo en la base de las cerdas. La limpieza se decide por lo que la brocha tocó, no por su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5: la limpieza se define por retirar la suciedad, incluida la que no se distingue a simple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brocha que sólo toca piel intacta no requiere esterilización. Necesita limpieza y, si el producto lo declara, desinfección. Prometer esterilización sin un proceso demostrable no es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5: el nivel de reproceso depende del riesgo del contacto; una brocha de rostro no es un instrumento crí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Retira la suciedad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infección → Elimina muchos patógenos, excepto esp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rilización → Elimina toda forma de vida microb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aución universal → Toda sangre se trata como potencialmente infecci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5 y F-016: cada término describe una operación distinta y ninguna se deduce por la apa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desin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dos operaciones consecutivas y distintas. La primera es requisito de la segunda: un producto aplicado sobre residuo trabaja sobre el residuo, no sobre la bro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5: definiciones de limpieza y desin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var las brochas que tocaron piel → Después de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sechar el aplicador de máscara de un solo uso → Se de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inventario y etiquetas → Al cerrar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impiar la bandeja sucia y dejarla secar → Al cerrar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sechar una esponja rota o con olor distinto → Se de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la limpieza en la bitácora → Al cerrar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mbiar el aplicador de gloss entre clientas → Después de cad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ina separa lo que se hace entre personas, lo que se hace al cierre y lo que no se puede con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as dejo secando de pie en un vaso, junto a la ven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car de pie hace que el agua baje al casquillo, afloje el pegamento y se quede donde no circula aire. Lo correcto es horizontal, con las cerdas fuera del bo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umedad en el metal es el punto ciego del secado; el registro debe incluir cómo se se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9-r01-oa04-higiene-de-brocha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tres brochas de tu kit y revisa la base de las cerdas con luz. Escribe qué encontraste, cuándo se lavaron por última vez y con qué producto. Si no puedes responder la fecha, ese es el primer hueco que vas a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kit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kit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primero con una brocha u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rla en la bandeja sucia y retirar el exceso en seco. El lavado viene después, con el producto que la etiqueta autoriza para bro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secha una espo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mbia de olor, se deshace, pierde la forma o ya no se puede secar bien. No se lava para alargar su vida indefinid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cae sangre en una bro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tener el servicio, usar guantes y descartar la brocha si no se puede reprocesar. La sangre se trata como potencialmente infecciosa y el incident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pregunto a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l producto sirve para brochas, cómo se aplica, qué precauciones tiene y qué dice el fabricante sobre el contacto. Si no lo declara, no se usa para 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9-r01-oa04-higiene-de-brocha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50" r:id="rId1"/>
    <p:sldLayoutId id="2482010751" r:id="rId2"/>
    <p:sldLayoutId id="2482010752" r:id="rId3"/>
    <p:sldLayoutId id="248201075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14868cacef94ff744df6aa81cc01807880be24a97024c981.jpg"/>
  <Relationship Id="rId3" Type="http://schemas.openxmlformats.org/officeDocument/2006/relationships/hyperlink" Target="https://saludyestetica.lumbre.lat/object/sye-c09-r01-oa04-higiene-de-brocha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14868cacef94ff744df6aa81cc01807880be24a97024c982.jpg"/>
  <Relationship Id="rId3" Type="http://schemas.openxmlformats.org/officeDocument/2006/relationships/hyperlink" Target="https://saludyestetica.lumbre.lat/object/sye-c09-r01-oa04-higiene-de-brocha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09-r01-oa04-higiene-de-brochas" TargetMode="External"/>
  <Relationship Id="rId4" Type="http://schemas.openxmlformats.org/officeDocument/2006/relationships/hyperlink" Target="https://saludyestetica.lumbre.lat/object/sye-c09-r01-oa04-higiene-de-brocha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9-r01-oa04-higiene-de-brochas" TargetMode="External"/>
  <Relationship Id="rId4" Type="http://schemas.openxmlformats.org/officeDocument/2006/relationships/hyperlink" Target="https://saludyestetica.lumbre.lat/object/sye-c09-r01-oa04-higiene-de-brocha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9-r01-oa04-higiene-de-brochas" TargetMode="External"/>
  <Relationship Id="rId4" Type="http://schemas.openxmlformats.org/officeDocument/2006/relationships/hyperlink" Target="https://saludyestetica.lumbre.lat/object/sye-c09-r01-oa04-higiene-de-brochas"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hyperlink" Target="https://saludyestetica.lumbre.lat/object/sye-c09-r01-oa04-higiene-de-brochas"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9-r01-oa04-higiene-de-brochas"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roch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lica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du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mp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4-higiene-de-broch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e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t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9-r01-oa04-higiene-de-brocha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impieza, desinfección y esterilización en brochas y aplicadores; ejecutar una rutina verificable de lavado, secado y guardado; leer en la etiqueta las instrucciones y precauciones; y decidir cuándo una herramienta o un producto se desechan o la sesión se suspende para recomendar valor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técnica de higiene del kit de maquillaje: qué retira la limpieza, por qué la desinfección no se improvisa, dónde se esconde el residuo en brochas, esponjas y aplicadores, cómo se seca y se registra, y cuándo se detiene un servici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igiene · brochas · desinfección · etiquetado · maquillaje · k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igiene de brochas, aplicadores y productos: lo que se limpia, lo que se desecha y lo que no se promete]]></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se maquillan y personas que maquillan a otras, con o sin formación previa. Sirve para ordenar un kit personal o profesional y para responder con hechos cuando alguien pregunta cómo se limpia una brocha. No habilita para ejercer una profesión sanitaria ni sustituye una valoración méd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Paredes maquilla novias los sábados en un estudio pequeño. Tiene una clienta sentada frente al espejo, con la base a medio aplicar, cuando la mujer señala el vaso donde descansan las brochas y pregunta: «¿cuándo lavaste estas?». Lucía duda. Recuerda haberlas limpiado «la semana pasada, creo», pero no sabe qué día, ni con qué producto, ni si la brocha de corrector alcanzó a secarse antes de volver al estuc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no está siendo grosera: quiere saber qué va a tocar su piel. Y Lucía descubre que no tiene una respuesta, sólo una impresión. El problema no es que sea descuidada; es que su kit no tiene un sistema. Esta lección arma ese sistema: qué se limpia y en qué orden, qué se desecha sin culpa, de dónde salen las cifras que sí valen y cómo se contesta una pregunta incómoda con un registro en la ma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rocha limpia a la vista no siempre está limp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brocha de base acumula tres cosas que no se ven juntas: producto, sebo y células de la piel. Al final del servicio la superficie parece uniforme, el color se confunde con el de la fibra y la vista da un permiso que no corresponde. La referencia técnica del CDC llama limpieza a la remoción de la suciedad visible (F-015 – CDC, definiciones de control de infecciones; consultado 2026-10-25), y esa frase tiene dos consecuencias: primero se retira lo que se ve, y mientras eso no ocurra ningún paso posterior trabaja bi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rocha limpia a la vista no siempre está limp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ciego está en la unión de las cerdas con el metal: ahí se queda el producto, ahí entra el agua y ahí tarda más en secar. Por eso una brocha puede oler a rancio y verse impecable, o sentirse rígida sin tener una mancha. En un kit profesional conviene tener dos juegos: uno trabaja mientras el otro seca. No es un lujo, es la única forma de cumplir la limpieza entre una persona y otra sin usar una brocha húmeda. La pregunta que ordena todo no es «¿se ve sucia?», sino «¿qué tocó y cuándo se limpió por última ve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qué le toca a una broch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DC separa las tres operaciones con una frase cada una: la limpieza retira la suciedad visible; la desinfección elimina muchos o todos los microorganismos patógenos, excepto las esporas bacterianas; la esterilización destruye o elimina todas las formas de vida microbiana (F-015 – CDC; consultado 2026-10-25).]]></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045-SSA2-2005 dice algo equivalente en español, pero su campo de aplicación son las instituciones que prestan servicios médicos (cl. 1.2), así que un salón sin atención médica queda fuera de esa obligación (F-018 – NOM-045-SSA2-2005; consultado 2026-1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qué le toca a una broch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ita por sus definiciones, no como norma del salón.]]></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escalera, una brocha de rostro que sólo toca piel intacta no necesita esterilización: necesita limpieza y, si el producto lo declara, desinfección. Un lápiz o un aplicador que entra en contacto con la mucosa del ojo se acerca a la categoría que el sistema de Spaulding llama semicrítica (F-015, glosario), y por eso el curso lo trata con más cuidado y, cuando se puede, de un solo uso. Prometer «brochas esterilizadas» sin un proceso demostrable es una frase comercial, no un hecho. La prueba no es el adjetivo: es el registro de lo que se hizo y con qué produ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qué le toca a una broch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ráctica de higiene del kit de maquillaje. Explica el orden de limpieza y desinfección, pero no sustituye una valoración médica ni habilita para ejercer una profesión sanitaria. Las cifras de un producto se copian de su etiqueta; esta lección no las inventa.]]></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no es un adorno]]></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iempo, la concentración y la superficie de uso son los que declara el envase. Si la etiqueta no autoriza el uso en brochas, no se usa en brochas; si no se puede leer, el producto sale de servi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qué le toca a una broch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juegos, una bande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juego trabaja mientras el otro seca. La bandeja sucia evita que una brocha usada regrese al estuche por descuido en medio de una ses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las cifras; la costumbre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no hay tiempos ni concentraciones, y no es un olvido: ninguna fuente del registro fija esos valores para brochas de maquillaje. Lo que sí está escrito es que la etiqueta de un cosmético debe declarar instrucciones de uso y leyendas precautorias cuando correspondan (F-004 – NOM-141-SSA1/SCFI-2012, cl. 5.1.8 y 5.3.7; consultado 2026-10-25). El dato válido es el que trae el producto que usted tiene en la mano, para ese uso. Si la etiqueta no dice que sirve para brochas, no sirve para brochas, aunque el mostrador diga lo contrar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las cifras; la costumbre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límite de lo que un cosmético puede afirmar: la misma norma prohíbe atribuirle acciones propias de los medicamentos (cl. 5.1.9.2), y un limpiador de brochas no es un tratamiento para una infección. Cuando una clienta pregunta si el producto «mata todo», la respuesta honesta es que hace lo que su etiqueta declara y que la limpieza previa es lo que permite que ese paso funcione. Un frasco sin etiqueta legible, trasvasado sin nombre o con instrucciones borradas sale de servicio: no se puede seguir un procedimiento que nadie puede le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decide las cifras; la costumbre no]]></a:t>
            </a:r>
          </a:p>
        </p:txBody>
      </p:sp>
      <p:pic>
        <p:nvPicPr>
          <p:cNvPr id="3" name="" descr="De la brocha usada al kit limpio en cuatro pasos">
            <a:hlinkClick r:id="rId3" tooltip="De la brocha usada al kit limpi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parar, lavar, secar y registrar: el orden no se sa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4-higiene-de-brocha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chas, esponjas y aplicadores: el mapa de puntos cieg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rochas sintéticas toleran mejor el agua que las de pelo natural, pero todas comparten una regla: mojar sólo la fibra y mantener el metal seco. La esponja es otro caso: porosa, absorbe producto y agua, y tarda en secar. Si se guarda húmeda dentro de un estuche cerrado, conserva la humedad que necesita cualquier microorganismo. En este curso la regla es simple: la esponja que cambió de olor, se deshace o perdió la forma se desecha; no se lava para alargar su vida indefinidamente. Una esponja barata no ahorra dinero si obliga a repetir la compra cada semana y deja el kit húmedo en el interva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chas, esponjas y aplicadores: el mapa de puntos cieg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plicadores de labios y ojos tienen un problema distinto: muchos van unidos al producto y regresan al envase después de tocar la piel. Un doe-foot que tocó el labio vuelve cargado de saliva y de lo que hubiera en la superficie; si había una lesión, el envase entero queda en duda. Para trabajo profesional, el aplicador desechable se usa una vez y se descarta delante de la persona. La máscara no se comparte, no se diluye con agua ni con saliva y no se «revive» bombeando el cepillo, porque eso mete aire y contacto al tubo. Los lápices se afilan antes de usar y la punta se limpia; el sacapuntas también se limp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rochas, esponjas y aplicadores: el mapa de puntos cieg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l kit y la respuesta que corresponde. Ninguna fila es un diagnóstico: dice qué hacer con la herramienta o el servi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486025"/>
                <a:gridCol w="2076450"/>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 con residuo en la base de las cer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acumulado, textura rí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r antes de guardar; no entra al kit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onja húmeda dentro del estu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 retenida, olor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r al aire; si conserva olor o se deshace, desech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dor de labial que tocó una l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con ampolla o co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olver a usarlo; desechar si es de un solo uso y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86025"/>
                <a:gridCol w="2076450"/>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cara con grumos u olor camb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distinta a la del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echar; no diluir ni revivir co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ngre en una brocha durante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roja en la fi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detener, descartar si no se puede reprocesar y 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del limpiador ile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nstrucciones ni preca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el producto; sustituirlo por uno le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ina que se sostiene: separar, lavar, secar, regist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exacta es una decisión del establecimiento, no una cifra que esta lección pueda imponer: cada negocio define cuántos juegos tiene, quién lava, dónde seca y qué formato de bitácora usa. Lo que sí se puede sostener es la secuencia. Al terminar cada persona, las brochas que tocaron piel van a la bandeja sucia, nunca al estuche. Al cerrar el día se lavan, se enjuagan hasta que el agua salga clara, se escurren sin retorcer y se acomodan en horizontal con las cerdas fuera del borde de la mesa. Guardarlas de pie es el error clásico: el agua baja al metal, afloja el pegamento y deja humedad donde no sec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ina que se sostiene: separar, lavar, secar, regist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no necesita ser complicado: fecha, herramientas, producto con el nombre del envase, quién lo hizo y dónde se guardó. Ese papel sirve para tres cosas: saber si una brocha ya cumplió su ciclo, responder cuando alguien pregunta y detectar que un producto se está acabando antes de que falte en plena sesión. Si el negocio tiene varias personas, la bitácora también revela quién lavó y con qué, sin necesidad de preguntar en voz alta. El registro no certifica a nadie ni sustituye la etiqueta; sólo hace visible lo que se hizo. Un kit ordenado no es el que se ve bonito: es el que permite contestar sin adivin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ina que se sostiene: separar, lavar, secar, registrar]]></a:t>
            </a:r>
          </a:p>
        </p:txBody>
      </p:sp>
      <p:pic>
        <p:nvPicPr>
          <p:cNvPr id="3" name="" descr="Tres operaciones, tres resultados">
            <a:hlinkClick r:id="rId3" tooltip="Tres operaciones, tres resultad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limina cada una y qué artículo del kit la neces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4-higiene-de-brocha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sesión y se deriv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plicar, observe la zona y pregunte cómo se siente. Si hay enrojecimiento, hinchazón, dolor, secreción, una lesión abierta o un ojo que lagrimea y arde, no se maquilla encima: se suspende esa zona, se retira lo que ya se haya aplicado y se recomienda valoración. Tapar el signo con corrector no lo resuelve y deja producto sobre una piel que ya está reactiva. La misma regla vale para el labio: una ampolla, una costra o una grieta que sangra no se cubren con gloss ni con lápiz. Anote qué producto alcanzó a tocar la zona y no reanude hasta que la persona cuente con una valo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sesión y se deriv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rante el servicio aparece sangre, se aplican precauciones universales: toda sangre se trata como potencialmente infecciosa (F-016 – OSHA 29 CFR 1910.1030; referencia de Estados Unidos, no ley mexicana; consultado 2026-10-25).]]></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usan guantes, se detiene el trabajo, el aplicador que tocó la sangre se descarta si no se puede reprocesar y la superficie se limpia antes de segu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sesión y se deriv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orte del CDC sobre infecciones tras cirugía estética documenta que los vacíos de limpieza y reprocesamiento tienen consecuencias reales (F-017 – CDC/MMWR, 2024; consultado 2026-10-25). No hace falta un brote para tomar la decisión: basta una go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por contac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 aparte las brochas que tocaron piel y las que tocaron labios u ojos. Las que no se usaron no se mezclan con las sucias. Esta separación evita que una brocha contaminada vuelva al estuche por err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el exceso en se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la brocha sobre una toalla de papel y deja que el producto salga sin arrastrar la fibra. No tires de las cerdas ni las separes con fuerza: si se deforman, la brocha pierde aplicación y se reemplaza an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oja sólo la fib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agua tibia y sumerge las cerdas hasta cerca del metal, sin que el agua entre en el casquillo. El metal y el mango se limpian aparte con un paño húmedo. Si el agua entra, la brocha tarda más en secar y el pegamento se debili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con el producto indic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l limpiador cuya etiqueta declare uso en brochas o el jabón suave que el establecimiento haya decidido. Haz movimientos circulares en la palma, sin aplastar. Si el producto no declara ese uso, no lo uses: la etiqueta es la que man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juaga hasta que el agua salga cla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criterio verificable: si el agua sigue con color o espuma, no está lista. Enjuaga con agua tibia y vuelve a comprobar. Un residuo de jabón deja la fibra rígida y puede irritar la piel en la siguiente aplic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ca y da form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rre con suavidad sobre una toalla limpia, acomoda las cerdas con los dedos y deja la brocha en horizontal, con la punta fuera del borde de la mesa. No la pongas de pie ni la guardes en un cajón cerrado hasta que esté completamente se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Procedimiento: lavado de brochas al cierre del servicio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guar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herramientas, producto y responsable. Guarda en la zona limpia, separada de la bandeja sucia. Si el producto declara un paso de desinfección para brochas, aplícalo según su etiqueta y anótalo; si no lo declara, no inventes u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Caso trabajado: el kit de Lucí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Paredes trabaja sola, tiene dieciocho brochas, seis esponjas y un estuche con tres compartimentos. Limpia «cuando se ve sucio» y guarda todo junto porque así lo aprendió. La pregunta de su clienta la deja sin respuesta y decide revisar el kit esa misma noch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Caso trabajado: el kit de Lucí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cuentra cuando lo sepa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brochas tenían residuo en la base, dos esponjas estaban húmedas y una olía distinto. El limpiador que usaba no declaraba uso en brochas: lo había comprado por la etiqueta de «multiusos». Lucía no necesita un producto nuevo para todo; necesita leer lo que ya tiene y separar lo que ya no sir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Caso trabajado: el kit de Lucí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un segundo juego de brochas básicas, destina una bandeja a lo sucio y otra a lo limpio, y escribe una bitácora de cinco columnas. Desecha las esponjas y el limpiador sin instrucciones. No compra un aparato nuevo ni promete esterilizar: cambia el sistema, que es lo que le faltab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se detiene la sesión y se deriva · Caso trabajado: el kit de Lucí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ve el result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iguiente clienta pregunta lo mismo y Lucía abre la bitácora: fecha, producto y quién lavó. No afirma que su kit sea estéril; afirma qué se hizo y cuándo. Esa respuesta es más útil que un adjetivo y le permite detectar que una brocha ya pierde cerdas antes de que falle en una ses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se detiene la sesión y se deriva]]></a:t>
            </a:r>
          </a:p>
        </p:txBody>
      </p:sp>
      <p:pic>
        <p:nvPicPr>
          <p:cNvPr id="3" name="" descr="Checklist de cierre del kit">
            <a:hlinkClick r:id="rId3" tooltip="Checklist de cierre del kit"/>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cerrar la ca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9-r01-oa04-higiene-de-brochas"/>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sólo cuando la brocha se ve sucia. El residuo que importa está en la base de las cerdas y no siempre se ve. La limpieza se decide por lo que la brocha tocó y por el tiempo desde la última vez.]]></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ar las brochas de pie en un vaso. El agua baja al casquillo, afloja el pegamento y deja humedad donde no circula aire. En horizontal, con la punta fuera del borde, el agua sale so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tir máscara o gloss entre personas. El aplicador regresa al envase después de tocar piel y saliva, así que el producto entero queda en contacto con la siguiente persona. Se usa aplicador desechabl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alcohol o cloro «porque desinfecta». Sin una etiqueta que declare ese uso, el tiempo y la concentración son una suposición, y pueden dañar la fibra. Se usa el producto que declara uso en broch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el kit húmedo y cerrado. Un estuche cerrado con esponjas o brochas húmedas conserva la humedad y el olor. El kit se guarda cuando está seco; si no hay tiempo, se usa el segundo jueg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no declara uso en brochas, no se usa en brochas: se busca uno cuya etiqueta se pueda leer y cubra esa tare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brocha tocó mucosa ocular, una lesión o sangre, se separa del kit común y se decide entre reprocesarla con un producto que lo declare o desecharl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tiempo de secado, se usa un juego limpio y la brocha usada queda en la bandeja sucia; no se guarda húmed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tiqueta está borrada o el envase se trasvasó sin nombre, el producto sale de servicio hasta identificar qué es y cómo se u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o el ojo presentan dolor, enrojecimiento, hinchazón o secreción, se suspende el maquillaje en esa zona y se recomienda valora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de limpieza, el número de juegos y el formato de la bitácora los decide cada establecimiento y los escribe en su protocolo intern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recomienda valoración profesional cuando aparecen dolor, enrojecimiento que se extiende, hinchazón, secreción, sensibilidad a la luz o cambios en la visión; cuando una lesión en el labio sangra, supura o no cicatriza; o cuando una reacción a un producto no cede.]]></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hinchazón de labios, párpados o cara con dificultad para respirar, se trata como urgencia y se acude al servicio de emergencias. Esta lección no dice qué es cada signo ni indica gotas, cremas o medicament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ubo sangre durante el servicio, se aplican precauciones universales, se descarta el aplicador que no se pueda reprocesar y se registra el incidente con el producto y el lote. El establecimiento debe poder decir qué se aplicó, con qué producto y cuándo se limpió la herramienta; si no puede, el siguiente paso es revisar el protocolo antes de volver a agend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brocha se ve limpia después de enjuagarla. ¿Qué se puede afirm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ya está desinfectada y puede usarse en otra person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retiró parte de la suciedad visible, si el lavado fue completo; la desinfección es otro pas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hace falta lavarla porque no tiene manch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uede compartirse si se seca con pap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dónde salen el tiempo y la concentración del producto con el que se limpian las broch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un video de redes sociales que lo muestra rápi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la costumbre del salón, que siempre lo ha hecho así.]]></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 la etiqueta del producto, para el uso que declar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 una regla general que sirve para cualquier desinfecta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brocha no tiene producto visible, puede pasar de una clienta a otra sin limpie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sterilización es el estándar que debe cumplir una brocha de ba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lo que ha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ez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infe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riliz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caución univers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 muchos patógenos, excepto espor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mina toda forma de vida microbi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oda sangre se trata como potencialmente infeccios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ira la suciedad visi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___ retira la suciedad visible; la ___ elimina muchos microorganismos, excepto las esporas bacterian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cada person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errar el dí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sech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var las brochas que tocaron pie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echar el aplicador de máscara de un solo us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inventario y etiquet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impiar la bandeja sucia y dejarla sec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sechar una esponja rota o con olor disti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la limpieza en la bitáco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mbiar el aplicador de gloss entre clienta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mete el error de secad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 terminar, separo las brochas que tocaron pie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lavo con el producto que declara uso en broch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enjuago hasta que el agua sale clar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dejo secando de pie en un vaso, junto a la ventan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día siguiente reviso que estén secas antes de guardarl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4-higiene-de-broch-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9-r01-oa04-higiene-de-broch-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4-higiene-de-broch-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9-r01-oa04-higiene-de-broch-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9-r01-oa04-higiene-de-broch-ex0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9-r01-oa04-higiene-de-broch-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9-r01-oa04-higiene-de-broch-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9-r01-oa04-higiene-de-broch-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o que limpia de lo que desinfecta y tienes una rutina que se puede verific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operaciones y vuelve al procedimiento de lavado paso por pa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tres brochas de tu kit y revisa la base de las cerdas con luz. Escribe qué encontraste, cuándo se lavaron por última vez y con qué producto. Si no puedes responder la fecha, ese es el primer hueco que vas a cerr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kit limp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 la suciedad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inf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muchos patógenos, no esp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r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toda forma de vida microbi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nica fuente de tiempo y concen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 húm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uelve al estu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kit limp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9-r01-oa04-higiene-de-brochas"/>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primero con una brocha us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rla en la bandeja sucia y retirar el exceso en seco. El lavado viene después, con el producto que la etiqueta autoriza para broch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secha una espon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mbia de olor, se deshace, pierde la forma o ya no se puede secar bien. No se lava para alargar su vida indefinidament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cae sangre en una broch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tener el servicio, usar guantes y descartar la brocha si no se puede reprocesar. La sangre se trata como potencialmente infecciosa y el incidente se registr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pregunto a la etiquet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cierre del servic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producto sirve para brochas, cómo se aplica, qué precauciones tiene y qué dice el fabricante sobre el contacto. Si no lo declara, no se usa para es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de una brocha no se demuestra con el aspecto: se demuestra con el orden, el secado y el registro. Separa lo sucio, lava sólo la fibra con el producto que la etiqueta autoriza, seca en horizontal y anota qué se hizo. Desecha lo que cambió y suspende el maquillaje cuando la piel o el ojo piden valoración. Para dominar este tema, hoy mismo elige dos brochas, revisa su base con luz y escribe la fecha de su último lavado; mañana repite el ejercicio con todo el kit. La siguiente lección aplica esta misma lógica a las zonas que más cuidado piden: ojos y labi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Definiciones de limpieza, desinfección y esterilización, y clasificación de dispositivos por riesgo · https://www.cdc.gov/infection-control/hcp/disinfection-sterilization/introduction-methods-definition-of-terms.html · consulta: 2026-10-25 · alcance: Internacional, referencia técnica de EE. UU. Capa A: jerarquía limpiar, desinfectar, esterilizar y clasificación por riesgo. No es norma mexicana ni fija cifras para broch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cl. 1.1, 5.1.8, 5.1.9.2 y 5.3.7) · https://dof.gob.mx/nota_detalle_popup.php?codigo=5269348 · consulta: 2026-10-25 · alcance: Federal, México; obligatoria para quien procesa o importa cosméticos preenvasados. Capa B: la etiqueta declara instrucciones y precauciones; no fija tiempos ni concentracion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vigilancia, prevención y control de infecciones nosocomiales (cl. 1.2 y 3.1.13) · https://www.pediatria.gob.mx/archivos/burbuja/13.1_NOM-045-SSA2-2005.pdf · consulta: 2026-10-25 · alcance: Federal, México. Capa B con límite: obliga a instituciones que prestan servicios médicos, no a un salón sin atención médica. En revisión: reconfirmar su esta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MMWR. Infecciones por micobacterias no tuberculosas tras cirugía estética, 2022-2023 (2024) · https://www.cdc.gov/mmwr/volumes/73/wr/mm7303a4.htm · consulta: 2026-10-25 · alcance: Internacional, vigilancia epidemiológica de EE. UU. Capa A: documenta fallas de limpieza y reprocesamiento; no es un caso mexican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9-r01-oa04-higiene-de-brochas"/>
              </a:rPr>
              <a:t><![CDATA[Higiene de brochas, aplicadores y productos: lo que se limpia, lo que se desecha y lo que no se promet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Bloodborne pathogens: precauciones universales · consulta: 2026-10-25 · alcance: Estados Unidos; referencia técnica, no ley mexicana. Capa A: toda sangre se trata como potencialmente infecciosa y exige protección.]]></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2026-10-26T06:01:17Z</dcterms:created>
  <dcterms:modified xsi:type="dcterms:W3CDTF">2026-10-26T06:01:17Z</dcterms:modified>
  <dc:title>Higiene de brochas, aplicadores y productos: lo que se limpia, lo que se desecha y lo que no se promete</dc:title>
  <dc:description>Presentación editable del OA «Higiene de brochas, aplicadores y productos: lo que se limpia, lo que se desecha y lo que no se promete». Enlace: https://saludyestetica.lumbre.lat/object/sye-c09-r01-oa04-higiene-de-brochas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