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den que evita deshacer lo hecho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: lo que toca la piel se limpia» (2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: lo que toca la piel se limpia» (3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: lo que toca la piel se limpia» (4 de 5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: lo que toca la piel se limpia» (5 de 5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jos: la zona donde un error se nota y se complic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quillaje cotidiano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parar, unificar, mirar, dar color y cer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bios: color, textura y cuidado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aminación cruzada: manos, producto y superficie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herramientas y su 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toca cada una y qué se hace después del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Kit y rutina escrita: lo que se puede repeti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Prepara la es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mpia la superficie, separa la zona limpia de la usada y coloca solo lo que se va a utilizar. Lávate las manos y deja a la vista los aplicadores de un solo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Revisa herramientas y env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brochas y esponjas estén secas y limpias, que los envases cierren y que las etiquetas se lean. Retira lo que huele distinto, está duro o suelta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Prepara la p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mpia, hidrata y deja asentar el protector. Si la piel está irritada, con una lesión o el ojo está rojo, no se maquilla: se detiene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Unifica el t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lica base en capas finas con la brocha o la esponja, desde el centro del rostro hacia afuera. Corrige zonas pequeñas con el corrector y fija con polvo solo donde haga fa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Trabaja cejas y 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ina las cejas y rellena con trazos cortos. Aplica sombra y delineado con herramienta limpia, y usa una varilla de máscara distinta para cada persona. Mantén los ojos cerrados y pide que mire hacia abajo cuando to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Da color y cierra los lab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spensa el producto en la paleta o en el dorso de la mano, no en el envase. Aplica mejillas y labios con brocha o aplicador limpio. Limpia la barra si tocó el labio y cierra e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utina diaria con herramientas limp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Retira, limpia y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para lo usado, desecha los aplicadores de un solo uso, lava las brochas según el protocolo y déjalas secar en plano. Anota la fecha, la persona y lo que se limp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tercera clienta del sáb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El probl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Paulina, nombre inventado, maquilla a tres personas seguidas con una sola brocha de base y una sola varilla de máscara. La tercera recibe el producto a parches y el ojo le lagrimea al term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tercera clienta del sáb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Qué se rev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observa la brocha: está dura y con producto seco. La varilla de máscara se usó en dos personas y volvió al tubo. La estación no tiene zona limpia ni aplicadores de un solo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tercera clienta del sáb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Qué se corri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detiene el servicio, se retira el producto del ojo y se recomienda valoración si la molestia sigue. Se lavan las brochas, se desechan los aplicadores usados y se consigue una varilla limpia por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tercera clienta del sáb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Qué se escrib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rutina queda en ocho pasos, con la limpieza de brocha después de cada persona y la prohibición de compartir máscara. La nota se pega en la estación y se revisa al abrir y al cer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empezar la rut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de higiene y de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ase, corrector, polvo, ojos y lab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ase unifica, el corrector cubre zonas pequeñas y el polvo fija. Los productos en crema van antes que los polvos; si se invierte, el polvo forma grumos y la base se mue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se justifica por la textura de los productos, no por la costu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 retirar el producto visible con agua y jabón su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impieza retira primero la suciedad visible; es el paso previo para desinfectar cuando corresponde. Sumergir la brocha sin retirar el producto deja el residuo en el centro de las cer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DC describe la limpieza como remoción de suciedad visible y la sitúa antes de la desinfección (F-015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olvo se adhiere mejor sobre una base asentada. Si se aplica antes, la crema lo levanta y el resultado se ve irreg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por textura evita grumos y retoques que engrosan el maquill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arilla toca el ojo y vuelve al tubo; una toalla no limpia el aplicador ni el producto. Cada persona necesita su propia varilla o su propia másc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plicador es una superficie que contacta mucosa ocular y no se higieniza con un paño se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rocha de base → Lavar, escurrir y secar en pl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onja → Lavar o desechar según el mater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cara → No compartir y cerrar después del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ial en barra → Limpiar la superficie que tocó el lab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herramienta tiene un contacto distinto y, por lo tanto, un cuidad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apas · visible · comp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capas finas evitan el aspecto pesado; retirar el producto visible es el primer paso de la limpieza; la máscara no se comparte porque el aplicador toca el 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rden, limpieza y no compartir son las tres reglas que sostienen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varse las manos y limpiar la estación → A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que las brochas estén secas → A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base en capas finas → Dur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r una varilla distinta por persona → Dura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var las brochas usadas →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notar lo que se limpió →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parar los momentos evita saltarse la limpieza cuando el servicio termina con pr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Guardo la brocha de base en el estuche sin lav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Guardar la brocha sin lavarla deja producto y restos de piel en las cerdas. Al día siguiente la brocha está dura y el producto se aplica a parch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impieza se hace al terminar el servicio, no cuando la brocha ya no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9-r01-oa03-maquillaje-cotidiano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rutina en ocho pasos y, al lado de cada herramienta, la frecuencia con la que la vas a limpiar. Después revisa tu kit y anota qué falta o qué está sucio. Guarda esa hoja donde maquil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rutin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rutin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rutin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base va antes del pol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l polvo fija una base ya asentada. Si se aplica antes, la crema lo levanta y el resultado se ve irreg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con el producto que sobró en la pal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desecha. Ya tocó la piel o el aire del servicio y no debe volver a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detiene un maquillaje de oj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el ojo duele, está rojo, lagrimea o tiene secreción. Se retira el producto y se recomienda va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limpia un labial en bar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retira la capa superficial con una toalla desechable o una espátula, y se aplica con brocha o aplicador limp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ebe tener la rutina escri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Ocho pasos, la herramienta de cada zona y la frecuencia de limpieza. Así se repite y se puede revi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9-r01-oa03-maquillaje-cotidiano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6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6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6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6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5489" r:id="rId1"/>
    <p:sldLayoutId id="2482005490" r:id="rId2"/>
    <p:sldLayoutId id="2482005491" r:id="rId3"/>
    <p:sldLayoutId id="24820054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d39cbcb1de20ed9f3255831f9595c608270c9db196e80511.jpg"/>
  <Relationship Id="rId3" Type="http://schemas.openxmlformats.org/officeDocument/2006/relationships/hyperlink" Target="https://saludyestetica.lumbre.lat/object/sye-c09-r01-oa03-maquillaje-cotidian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9-r01-oa03-maquillaje-cotidiano" TargetMode="External"/>
  <Relationship Id="rId4" Type="http://schemas.openxmlformats.org/officeDocument/2006/relationships/hyperlink" Target="https://saludyestetica.lumbre.lat/object/sye-c09-r01-oa03-maquillaje-cotidiano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09-r01-oa03-maquillaje-cotidiano" TargetMode="External"/>
  <Relationship Id="rId4" Type="http://schemas.openxmlformats.org/officeDocument/2006/relationships/hyperlink" Target="https://saludyestetica.lumbre.lat/object/sye-c09-r01-oa03-maquillaje-cotidiano" TargetMode="External"/>
  <Relationship Id="rId5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09-r01-oa03-maquillaje-cotidiano" TargetMode="External"/>
  <Relationship Id="rId4" Type="http://schemas.openxmlformats.org/officeDocument/2006/relationships/hyperlink" Target="https://saludyestetica.lumbre.lat/object/sye-c09-r01-oa03-maquillaje-cotidiano" TargetMode="External"/>
  <Relationship Id="rId5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hyperlink" Target="https://saludyestetica.lumbre.lat/object/sye-c09-r01-oa03-maquillaje-cotidiano" TargetMode="External"/>
  <Relationship Id="rId4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9-r01-oa03-maquillaje-cotidiano" TargetMode="External"/>
  <Relationship Id="rId3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quillaj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tidia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nsib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9-r01-oa03-maquillaje-cotidiano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un maquillaje cotidiano en un orden justificado, limpiar y guardar las herramientas entre usos, proteger ojos y labios durante la aplicación y dejar por escrito una rutina propia con su frecuencia de limpie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práctica para ordenar el maquillaje de todos los días: qué va primero, cómo se limpia cada herramienta, qué no se comparte y cómo se cuida la piel de ojos y labios sin prometer efectos que el cosmético no tie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quillaje · rutina · brochas · higiene · ojos · labi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9431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9431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quillaje cotidiano paso a paso: orden, herramientas limpias y zonas sensib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0193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4288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se maquillan y quienes maquillan a otras, en casa o en un establecimiento. No requiere experiencia previa, no habilita para ejercer una profesión sanitaria y no sustituye la valoración de un profesional de la salu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lina —caso ficticio, nombre inventado— maquilla a tres personas un sábado por la mañana en un cuarto con un espejo y una silla. Empieza con la primera, usa la misma brocha de base para la segunda y, al llegar a la tercera, la brocha está dura y el color se aplica a parch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ismo cuarto, un aplicador de máscara pasa de un ojo a otro sin cambiar de varilla. Nadie tiene un problema visible esa mañana, y justamente por eso el desorden pasa inadvertido: la higiene no se nota cuando sale bi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ordena la rutina, define qué herramienta se limpia y cuándo, y pone límites claros en ojos y labios, las dos zonas donde un descuido se siente prime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que evita deshacer lo hech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aquillaje cotidiano se sostiene en el orden, no en la cantidad. Primero se prepara la piel —limpieza, hidratación y protector asentado—, después se unifica el tono con base en capas finas, se corrigen zonas pequeñas y se fija con polvo solo donde hace falta. Los productos en crema van antes que los polvos: si se invierte el orden, el polvo forma grumos y la base se mueve. Ese principio explica casi todo lo demás y evita retoques que engrosan el resultado. Si algo se ve pesado, casi siempre sobra producto y no falta cobertu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que evita deshacer lo hech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vienen las cejas, los ojos, el color en mejillas y los labios. Cada zona tiene su herramienta y su cantidad: una brocha grande para el rostro, una pequeña para el párpado, un aplicador para el labio. Si se usa la misma brocha para base y para sombra, el color se contamina y la sombra se apelmaza. El orden también permite detenerse a tiempo: si el día se acorta, un rostro con base, cejas y labios ya está presentable, y lo que falta se puede dejar para después sin rehacer lo aplicado. Lo que se aplica primero es lo que más se ve; por eso la base se trabaja con paci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: lo que toca la piel se limpi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rocha, una esponja y un aplicador son superficies que tocan piel y producto; por eso se tratan como material de trabajo, no como adorno. La limpieza empieza por retirar el producto visible, no por sumergir la brocha en agua: el CDC describe la limpieza como la remoción de suciedad visible y la sitúa antes de cualquier desinfección (F-015). En la práctica, eso significa lavar con agua y jabón suave, enjuagar, escurrir y secar en plano para que el mango no se moje. Una brocha limpia también aplica mejor: el producto se reparte parejo y rinde má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: lo que toca la piel se limpi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ecuencia es configurable por cada establecimiento: puede ser después de cada persona, al final del día o al terminar un bloque de servicios, según el producto y el volumen. Lo que no puede quedar al criterio del momento es la regla: se escribe en el protocolo interno y se cumple. En casa también se decide y se anota. La regla puede ser sencilla, pero tiene que existir antes del primer servicio del día. Una brocha que huele distinto, está dura o suelta color no se usa: se lava y, si no vuelve a su estado, se rep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: lo que toca la piel se limpi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general, de carácter informativo. Enseña un orden de aplicación, el cuidado de las herramientas y los límites de ojos y labios. No diagnostica, no indica tratamientos y no sustituye una consulta. No habilita para ejercer una profesión sanitar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: lo que toca la piel se limpi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rma aplica y cuál 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M-045-SSA2-2005 obliga a instituciones que prestan servicios médicos; un estudio de maquillaje que no presta atención médica queda fuera de su campo de aplicación (F-018). Lo que sí aplica es la etiqueta de cada producto (F-004) y la secuencia de limpiar antes de desinfectar cuando el artículo lo requiera (F-015)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: lo que toca la piel se limpi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 var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aplicador tocó un ojo, la piel o la boca, ya no vuelve al envase. Se usa uno de un solo uso o se limpia antes de volver a tocarlo. Es la forma más simple de no trasladar restos de una persona a ot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jos: la zona donde un error se nota y se compli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jo es la zona más delicada del maquillaje. La máscara se aplica con su propia varilla, se cierra bien y no se comparte; devolver la varilla al tubo una y otra vez introduce aire y producto, y prestarla lleva restos de una persona a otra. Los lápices se afilan antes de cada uso o se limpian con una toalla desechable, y nunca se humedecen con saliva. Para sombras y delineados conviene usar aplicadores de un solo uso o brochas que se laven con la misma disciplina que la brocha de base. La limpieza del aplicador importa tanto como la del produc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jos: la zona donde un error se nota y se compli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ojo lagrimea, está rojo, duele o tiene secreción, no se maquilla: se retira el producto con un desmaquillante suave y se recomienda valoración. Un cosmético modifica el aspecto; no cura ni sustituye una valoración (F-001). Al desmaquillar no se jala la piel: se humedece un algodón, se deja unos segundos sobre la zona y se arrastra hacia afuera con suavidad. El rímel se retira completo antes de dormir, aunque el día haya sido largo. El desmaquillante se elige según la etiqueta y se usa la cantidad mínima: frotar más no limpia mej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jos: la zona donde un error se nota y se complica]]></a:t>
            </a:r>
          </a:p>
        </p:txBody>
      </p:sp>
      <p:pic>
        <p:nvPicPr>
          <p:cNvPr id="3" name="" descr="Maquillaje cotidiano en cinco pasos">
            <a:hlinkClick r:id="rId3" tooltip="Maquillaje cotidiano en cinco pas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parar, unificar, mirar, dar color y cerr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9-r01-oa03-maquillaje-cotidian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bios: color, textura y cuid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abio se prepara con una capa fina de bálsamo y se deja asentar; si queda exceso, se retira con una toalla antes del color. El lápiz o el labial en barra se limpia en la superficie con una toalla desechable o se retira producto con una espátula, y se aplica con una brocha o con un aplicador que no se doble en el envase. Mojar el lápiz o soplar la barra no limpia nada: solo añade humedad y gérmenes a un producto que se guarda cerrado. Si la barra se calienta con el labio, conviene dejarla enfriar antes de cerrarl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bios: color, textura y cuid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abio partido, con una lesión o dolorido no se cubre con color para disimular: se deja descansar y se recomienda valoración si no mejora. El acabado de larga duración tiende a resecar, así que conviene retirarlo completo por la noche y volver al bálsamo. La etiqueta del producto indica instrucciones y precauciones (F-004); si no se entienden o están ilegibles, ese labial no debería usarse. Y si el envase promete curar una lesión, no es maquillaje: es una promesa que el cosmético no puede cumpl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bios: color, textura y cuid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durante la rutina y qué hacer con criterio. No son diagnósticos: son decisiones de servicio e higie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21621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brocha de base está d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seco entre las cer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var, secar en plano y no usarla hasta que esté lis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ojo lagrimea al maquil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, molestia o secre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ener, retirar el producto y recomendar valora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labio está par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ida o dolor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ubrir con color; dejar descansar y valor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cabó el aplicador desech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hay sustituto lim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r una brocha lavada o suspender esa zo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21621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a producto en la pal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o que tocó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charlo; no devolverlo al envas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lienta pide compartir la más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icador ya us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licar que no se comparte y ofrecer una alternativ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minación cruzada: manos, producto y superfici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taminación cruzada ocurre cuando algo que tocó una persona o una superficie pasa a otra sin limpieza. En maquillaje se evita con gestos simples: lavarse las manos antes y después, no meter los dedos en el envase, dispensar producto en una paleta o en el dorso de la mano limpia y no devolver lo que sobró. Los envases se cierran, las tapas se limpian y la estación se divide en zona limpia y zona de producto usado. Ninguno de esos gestos requiere equipo especial; requieren constancia. La paleta se limpia entre personas, igual que la superfic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minación cruzada: manos, producto y superfici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dencia muestra por qué importa. En un brote de infecciones por micobacterias tras procedimientos cosméticos, la investigación encontró fallas en la limpieza ambiental y en el reprocesamiento de dispositivos (F-017). No era un estudio de maquillaje, pero el mecanismo es el mismo: una superficie o un producto mal atendido puede transportar microorganismos. No se trata de esterilizar un cuarto de maquillaje, sino de no pasar producto, manos ni herramientas de una persona a otra sin el paso de limpieza que correspon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minación cruzada: manos, producto y superficies]]></a:t>
            </a:r>
          </a:p>
        </p:txBody>
      </p:sp>
      <p:pic>
        <p:nvPicPr>
          <p:cNvPr id="3" name="" descr="Cuatro herramientas y su cuidado">
            <a:hlinkClick r:id="rId3" tooltip="Cuatro herramientas y su cuidad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toca cada una y qué se hace después del u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9-r01-oa03-maquillaje-cotidian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kit completo no es el más grande, sino el que se puede limpiar y reponer. Basta con base, corrector, polvo, una brocha de rostro, una de ojos, esponjas, aplicadores, desmaquillante y un paño limpio. Antes de cada servicio se revisa que los envases cierren, que las etiquetas se lean y que las herramientas estén limpias y secas. Al terminar, lo usado se separa de lo limpio y se repone lo que falte; así la siguiente persona no depende de la memoria de quien maquilló. Lo que no se puede limpiar, o se repone o no entra al k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ina se escribe en ocho pasos, con la frecuencia de limpieza al lado de cada herramienta. Ese documento es el que permite repetir el resultado, explicarlo a otra persona y detectar qué se saltó cuando algo sale distinto. También sirve para responder con claridad qué se hace y qué no: qué producto se usa en cada zona, cuándo se detiene el servicio y a quién se deriva. Escribir la rutina no burocratiza el oficio: lo vuelve verificable. Una rutina escrita se puede corregir; una rutina recordada cambia cada día sin que nadie lo no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1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 la es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 la superficie, separa la zona limpia de la usada y coloca solo lo que se va a utilizar. Lávate las manos y deja a la vista los aplicadores de un solo us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2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herramientas y envas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brochas y esponjas estén secas y limpias, que los envases cierren y que las etiquetas se lean. Retira lo que huele distinto, está duro o suelta colo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3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 la pie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, hidrata y deja asentar el protector. Si la piel está irritada, con una lesión o el ojo está rojo, no se maquilla: se detiene el servici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4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ifica el to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 base en capas finas con la brocha o la esponja, desde el centro del rostro hacia afuera. Corrige zonas pequeñas con el corrector y fija con polvo solo donde haga fal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5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baja cejas y oj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ina las cejas y rellena con trazos cortos. Aplica sombra y delineado con herramienta limpia, y usa una varilla de máscara distinta para cada persona. Mantén los ojos cerrados y pide que mire hacia abajo cuando toqu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6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 color y cierra los lab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ensa el producto en la paleta o en el dorso de la mano, no en el envase. Aplica mejillas y labios con brocha o aplicador limpio. Limpia la barra si tocó el labio y cierra el enva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Procedimiento: rutina diaria con herramientas limpias · Paso 7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, limpia y regi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lo usado, desecha los aplicadores de un solo uso, lava las brochas según el protocolo y déjalas secar en plano. Anota la fecha, la persona y lo que se limpió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Caso trabajado: la tercera clienta del sábad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Paulina, nombre inventado, maquilla a tres personas seguidas con una sola brocha de base y una sola varilla de máscara. La tercera recibe el producto a parches y el ojo le lagrimea al termin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Caso trabajado: la tercera clienta del sábad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revi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observa la brocha: está dura y con producto seco. La varilla de máscara se usó en dos personas y volvió al tubo. La estación no tiene zona limpia ni aplicadores de un solo us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Caso trabajado: la tercera clienta del sábad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corrig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etiene el servicio, se retira el producto del ojo y se recomienda valoración si la molestia sigue. Se lavan las brochas, se desechan los aplicadores usados y se consigue una varilla limpia por perso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 · Caso trabajado: la tercera clienta del sábad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escrib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ina queda en ocho pasos, con la limpieza de brocha después de cada persona y la prohibición de compartir máscara. La nota se pega en la estación y se revisa al abrir y al cerr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it y rutina escrita: lo que se puede repetir]]></a:t>
            </a:r>
          </a:p>
        </p:txBody>
      </p:sp>
      <p:pic>
        <p:nvPicPr>
          <p:cNvPr id="3" name="" descr="Antes de empezar la rutina">
            <a:hlinkClick r:id="rId3" tooltip="Antes de empezar la rut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de higiene y de orde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9-r01-oa03-maquillaje-cotidian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misma brocha de base sin lavarla. El producto se seca, la aplicación sale a parches y se trasladan restos de una persona a otra. La brocha se lava y se seca antes de volver a us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 el producto sobrante al envase. Lo que tocó la piel ya no está limpio. Se dispensa en una paleta y lo que sobra se desecha, no se regr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r máscara o delineador. El aplicador toca el ojo y vuelve al tubo; prestarlo lleva restos de una persona a otra. Cada persona necesita su propia varilla o su propio product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illar sobre una zona irritada. Cubrir el enrojecimiento o una lesión no la resuelve y puede empeorar la molestia. Se detiene el servicio y se recomienda valor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herramienta tocó piel, ojo o boca, no vuelve al envase: se cambia o se lim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brocha está dura, huele distinto o suelta color, no se usa hasta lavarla y seca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ojo está rojo, duele o lagrimea, se detiene el maquillaje y se recomienda valora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labio tiene una lesión o duele, no se cubre con colo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hay forma de limpiar una herramienta entre personas, no se usa en la segun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21240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21240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tocolo del establecimiento no dice la frecuencia, se escribe antes de segu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én el servicio y recomienda valoración cuando el ojo duela, esté rojo, tenga secreción o la visión cambie; cuando aparezca una lesión en el labio que no mejora; cuando la piel reaccione con calor, hinchazón o ampollas; o cuando una molestia no ceda después de retirar el producto con agu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sangre, se detiene el trabajo, se desechan los materiales de un solo uso y se siguen las precauciones del establecimiento: la referencia de OSHA trata toda sangre como potencialmente infecciosa y no es ley mexicana (F-016). Guarda el envase y anota el lote y la fech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identifica padecimientos ni indica tratamientos; un cosmético modifica el aspecto y no sustituye una valoración (F-001)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orden correcto en un maquillaje cotidia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lvo, base, corrector y labi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se, corrector, polvo, ojos y lab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bios, ojos, base y polv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rrector, polvo, base y ojo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dónde empieza la limpieza de una brocha de bas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 sumergirla en alcohol pu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 retirar el producto visible con agua y jabón sua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 guardarla en el estuche hasta el día sigu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 aplicar más base para que el color se unifor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ductos en crema se aplican antes que los polv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áscara se puede compartir si se limpia la varilla con una to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herramienta con el cuidado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rocha de bas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ponj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áscar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bial en bar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var o desechar según el material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compartir y cerrar después del uso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impiar la superficie que tocó el lab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var, escurrir y secar en plano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se aplica en ___ finas; la brocha se lava después de retirar el producto ___; la máscara no se ___ entre persona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momento de la rut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ura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é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varse las manos y limpiar la est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que las brochas estén sec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base en capas finas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r una varilla distinta por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var las brochas usa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notar lo que se limpió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higiene es in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vo mis manos antes de empez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spenso la base en una paleta limp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uardo la brocha de base en el estuche sin lavarl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o una varilla de máscara distinta para cada person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l terminar, separo lo usado y lavo las brocha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9-r01-oa03-maquillaje-cotid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9-r01-oa03-maquillaje-cotid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9-r01-oa03-maquillaje-cotid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9-r01-oa03-maquillaje-cotid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9-r01-oa03-maquillaje-cotid-ex0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9-r01-oa03-maquillaje-cotid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9-r01-oa03-maquillaje-cotid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9-r01-oa03-maquillaje-cotid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ordenas la rutina, limpias las herramientas y distingues cuándo detener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el procedimiento y la matriz de herramientas antes de reintenta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rutina en ocho pasos y, al lado de cada herramienta, la frecuencia con la que la vas a limpiar. Después revisa tu kit y anota qué falta o qué está sucio. Guarda esa hoja donde maquil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rutina limp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5305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ma antes que polvo; base antes que 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lava al retirar el producto visible y se seca en pl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comparte; cada persona usa su var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jo irri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detiene el maquillaje y se recomienda val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sobr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vuelve al envase: se des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rutina limp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5305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ina escr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ho pasos con frecuencia de lim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rutina limp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9-r01-oa03-maquillaje-cotidian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base va antes del polvo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l polvo fija una base ya asentada. Si se aplica antes, la crema lo levanta y el resultado se ve irregular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con el producto que sobró en la paleta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esecha. Ya tocó la piel o el aire del servicio y no debe volver al envase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detiene un maquillaje de ojos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ojo duele, está rojo, lagrimea o tiene secreción. Se retira el producto y se recomienda valoració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limpia un labial en barra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tira la capa superficial con una toalla desechable o una espátula, y se aplica con brocha o aplicador limpi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tener la rutina escrita?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la rutina diari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pasos, la herramienta de cada zona y la frecuencia de limpieza. Así se repite y se puede revisar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illar todos los días es repetir un orden y sostener una higiene: preparar, unificar en capas finas, mirar los ojos con herramienta propia, dar color con producto dispensado y cerrar limpiando lo que tocó la piel. Escribe hoy tu rutina en ocho pasos y anota al lado la frecuencia de limpieza de cada herramienta. Para la siguiente compra, lleva esa hoja: el kit se arma alrededor de la rutina, no al revés. Si un ojo o un labio no están bien, no hay color que lo resuelva: se detiene y se valor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1 · Ley General de Salud, Título Décimo Segundo, Capítulo IX, artículos 269 y 270 (texto vigente, última reforma DOF 15-01-2026) · https://www.diputados.gob.mx/LeyesBiblio/pdf/LGS.pdf · consulta: 2026-10-25 · alcance: Alcance federal en México: qué es un cosmético y prohibición de atribuirle acciones de medicamentos. No regula la técnica de maquillaje ni la operación del salón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4 · NOM-141-SSA1/SCFI-2012, Etiquetado para productos cosméticos preenvasados. Etiquetado sanitario y comercial · https://dof.gob.mx/nota_detalle_popup.php?codigo=5269348 · consulta: 2026-10-25 · alcance: Alcance federal en México, etiquetado: instrucciones de uso, declaraciones prohibidas y leyendas precautorias. No fija concentraciones ni tiempos de contacto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5 · CDC, Infection Control: definiciones de limpieza, desinfección y esterilización · https://www.cdc.gov/infection-control/hcp/disinfection-sterilization/introduction-methods-definition-of-terms.html · consulta: 2026-10-25 · alcance: Alcance internacional, referencia técnica: limpiar retira suciedad visible y es paso previo a desinfectar. No fija concentraciones ni tiempos de contacto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6 · OSHA, 29 CFR 1910.1030, Bloodborne pathogens (reglamento de Estados Unidos) · consulta: 2026-10-25 · alcance: Alcance Estados Unidos: precauciones universales ante sangre. Es referencia técnica para México y no ley aplicable; la lección lo dice al citarla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7 · CDC / MMWR, Notes from the Field: Nontuberculous Mycobacteria Infections After Cosmetic Surgery Procedures in Florida, 2022-2023 · consulta: 2026-10-25 · alcance: Alcance internacional, vigilancia epidemiológica de Estados Unidos: brote tras procedimientos cosméticos con fallas de limpieza y reprocesamiento. No es un estudio de maquillaje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9-r01-oa03-maquillaje-cotidiano"/>
              </a:rPr>
              <a:t><![CDATA[Maquillaje cotidiano paso a paso: orden, herramientas limpias y zonas sens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8 · NOM-045-SSA2-2005, Para la vigilancia epidemiológica, prevención y control de las infecciones nosocomiales · consulta: 2026-10-25 · alcance: Alcance federal en México, obligatoria para instituciones que prestan servicios médicos; un establecimiento de maquillaje sin atención médica queda fuera de su campo. A la fecha de consulta existe un proyecto de sustitución no confirmado como public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2026-10-26T04:33:36Z</dcterms:created>
  <dcterms:modified xsi:type="dcterms:W3CDTF">2026-10-26T04:33:36Z</dcterms:modified>
  <dc:title>Maquillaje cotidiano paso a paso: orden, herramientas limpias y zonas sensibles</dc:title>
  <dc:description>Presentación editable del OA «Maquillaje cotidiano paso a paso: orden, herramientas limpias y zonas sensibles». Enlace: https://saludyestetica.lumbre.lat/object/sye-c09-r01-oa03-maquillaje-cotidiano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