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2-tonos-y-acabad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onos, texturas y acabados: elegir la base con luz, piel y criterio»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ono se decide en la mandíbula y con luz de dí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btono: vocabulario de oficio, no etiqueta» (2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btono: vocabulario de oficio, no etiqueta» (3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btono: vocabulario de oficio, no etiqueta» (4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btono: vocabulario de oficio, no etiqueta» (5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xturas: qué hace cada categorí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legir tono y textura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mparar, esperar, revisar con otra luz y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abados: mate, satinado y luminos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rregir color es óptica, no tratamiento»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exturas, cuatro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aporta cada una y en qué caso con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badores, etiqueta e higiene del punto de vent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tono, textura y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para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el limpia e hidratada, con el protector asentado. Busca una zona con luz natural o la más neutra posible. Ten a la mano dos o tres tonos y una espátula o aplicador limpio por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tono, textura y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plica tres fran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tiende una franja corta de cada tono en la mandíbula, hacia el cuello. No las mezcles todavía: necesitas ver los bordes para comparar. Anota qué tono va en cada fran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tono, textura y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spera y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pasar unos minutos. Mira de frente, de lado y con la barbilla levantada. Compara el borde inferior con el cuello y el superior con la mejilla. Si un borde se nota, ese tono n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tono, textura y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ambia de lu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l a una ventana o a la calle. Repite la mirada. La luz cálida de la tienda favorece todos los tonos; la luz de día dice la verdad. Si no puedes salir, usa una lámpara de luz blanca y desconfía del r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tono, textura y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lige textura y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según el tiempo que el maquillaje va a durar, la preparación de la piel y la luz del lugar. Menos cobertura y más capas finas suele verse mejor que una capa gruesa. El acabado se elige por gusto y por oca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tono, textura y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hig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mpia la superficie de los probadores según el protocolo del establecimiento y la etiqueta del limpiador. Anota el tono elegido y el lote. Si el probador no se puede higienizar, no se usa en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tono que cambió de color al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Andrea, nombre inventado, compró una base probada en la mano bajo luz cálida. En la oficina, junto a la ventana, el rostro se ve naranja y el cuello amarillo. La base no está vencida: el tono es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tono que cambió de color al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Qué se com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rueba la base comprada junto a dos alternativas, en tres franjas sobre la mandíbula, con luz de ventana. Se espera unos minutos. La franja de la base comprada marca un borde anaranjado; una de las alternativas desapa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tono que cambió de color al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Qué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lige el tono que se pierde en la mandíbula y se ajusta la textura: la piel está cómoda, así que una fluida en capa fina basta. El acabado satinado funciona mejor con la luz de la oficina que el mate extre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tono que cambió de color al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Qué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nota tono, textura, lote y la frase «probar siempre con luz de ventana». En la siguiente compra, la decisión empieza por esa nota y no por el tubo d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aplicar la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evitan el tono naran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la mandíbula y hacia el cuello, con luz natu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ndíbula y el cuello muestran si el tono corta con el rostro. La mano y la muñeca tienen otro color y otra textura, y la luz cálida de la tienda esconde el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ueba se juzga en la zona que quedará visible junto al rostro y con la luz que acompañará al maquill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2-tonos-y-acabad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base se asienta y el tono se estabiliza con el aire y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uchas bases se asientan en los primeros minutos. Por eso se espera antes de juzgar el tono: lo que se ve al instante no siempre es lo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mparación incluye una espera breve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2-tonos-y-acabad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verde neutraliza visualmente el color, no calma la piel. Si el enrojecimiento es nuevo, duele o se extiende, se suspende el maquillaje y se recomienda valoración. En el mostrador conviene hablar de «corregir visualmente» y no de «curar»: la palabra elige qué le prometemos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smético modifica el aspecto; la norma de etiquetado prohíbe atribuirle propiedades de las que carece (F-004, cl. 5.1.9.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2-tonos-y-acabad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fluida y una crema se comportan distinto según la preparación, el clima y las horas de uso. La textura se elige por comportamiento, no por el nombre d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ategoría tiene cobertura y peso distintos; la decisión depende del día y de la piel prep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2-tonos-y-acabad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orde visible en la mandíbula → Cambiar de tono, no de pol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l tirante bajo la base → Menos cobertura y mejor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rrector verde grisáceo → Capa más fina y cubri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bador sin espátula → No aplicarlo en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apunta a una decisión distinta; añadir producto rara vez es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2-tonos-y-acabad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ndíbula · natural ·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ndíbula y el cuello muestran el corte del tono; la luz natural revela lo que la luz cálida esconde; la espera permite que la base se as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ueba en la zona visible, con luz de día y con una espera br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2-tonos-y-acabad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ificar el tono del rostro →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ubrir una zona pequeña → Corr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ostener el maquillaje y quitar brillo → Fij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portar cobertura ligera en capas finas →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Neutralizar visualmente un color localizado → Corr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ellar el producto en zonas puntuales → Fij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ategoría tiene una función distinta; usarlas indistintamente acumula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2-tonos-y-acabad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ijo el que se ve más bonito en el envase y no lo prueb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egir por el envase sin probar es la decisión que produce el tono equivocado. El color del recipiente no dice cómo se comporta en la piel ni con la luz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aquillaje se juzga puesto y con luz natural, no a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2-tonos-y-acabad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una base que tengas en casa y pruébala en la mandíbula junto a una ventana. Escribe si el borde desaparece o se nota, y qué textura elegirías para un día de ocho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tono y la tex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tono y la tex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prueba la base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mano tiene otro tono y otra textura. Un acierto ahí no garantiza nada en el rostro y suele terminar en un tono más osc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el borde de la base se n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l tono no corresponde a la zona. Se corrige cambiando de tono, no añadiendo polvo o mezclando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textura y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textura es el formato y el peso del producto; el acabado es cómo refleja la luz. Una fluida puede ser mate o lumin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un corrector v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eutraliza visualmente el color rojo en capa fina. No calma la piel ni trata nada; si el enrojecimiento es nuevo o duele, se val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no se usa un prob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no hay espátula, papel limpio ni una forma clara de higienizar la superficie entre personas. Se prueba en papel o no se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2-tonos-y-acabado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6524" r:id="rId1"/>
    <p:sldLayoutId id="2482006525" r:id="rId2"/>
    <p:sldLayoutId id="2482006526" r:id="rId3"/>
    <p:sldLayoutId id="248200652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ec8bc2eb47d75dfdcdeb91472d54499783a27efe2e5e72d1.jpg"/>
  <Relationship Id="rId3" Type="http://schemas.openxmlformats.org/officeDocument/2006/relationships/hyperlink" Target="https://saludyestetica.lumbre.lat/object/sye-c09-r01-oa02-tonos-y-acabad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9-r01-oa02-tonos-y-acabados" TargetMode="External"/>
  <Relationship Id="rId4" Type="http://schemas.openxmlformats.org/officeDocument/2006/relationships/hyperlink" Target="https://saludyestetica.lumbre.lat/object/sye-c09-r01-oa02-tonos-y-acabado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9-r01-oa02-tonos-y-acabados" TargetMode="External"/>
  <Relationship Id="rId4" Type="http://schemas.openxmlformats.org/officeDocument/2006/relationships/hyperlink" Target="https://saludyestetica.lumbre.lat/object/sye-c09-r01-oa02-tonos-y-acabado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9-r01-oa02-tonos-y-acabados" TargetMode="External"/>
  <Relationship Id="rId4" Type="http://schemas.openxmlformats.org/officeDocument/2006/relationships/hyperlink" Target="https://saludyestetica.lumbre.lat/object/sye-c09-r01-oa02-tonos-y-acabados"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hyperlink" Target="https://saludyestetica.lumbre.lat/object/sye-c09-r01-oa02-tonos-y-acabado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2-tonos-y-acabados"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on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xtu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caba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eg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uz,]]></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riter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9-r01-oa02-tonos-y-acabad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tono, textura y acabado de base comparando dos o tres opciones en la mandíbula con luz natural, justificar la elección por el efecto que se busca y descartar los probadores que no se pueden higieniza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para acertar con la base: cómo comparar tonos en la mandíbula, qué hace cada textura, cómo se elige un acabado según la luz y por qué un probador sin higiene no se aplica en la pi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quillaje · tono de base · texturas · acabados · higie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onos, texturas y acabados: elegir la base con luz, piel y criter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se maquillan y quienes maquillan a otras, en casa o en un establecimiento. No requiere experiencia previa, no habilita para ejercer una profesión sanitaria y no sustituye la valoración de un profesional de la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onos, texturas y acabados: elegir la base con luz, piel y criter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drea —caso ficticio, nombre inventado— entra a una tienda a las siete de la tarde y sale con una base que le quedaba perfecta bajo el tubo cálido del mostrador. Al día siguiente, en la ventana de su oficina, el rostro se ve naranja y el cuello, amarillo. No cambió de piel ni de producto: cambió la luz. En el mismo pasillo, otra persona prueba un probador con la yema del dedo, lo devuelve al expositor y sigue con el siguiente. Las dos escenas son el mismo problema: decisiones tomadas con poca información. Esta lección trata de cómo comparar tonos, cómo distinguir una textura de otra y qué hacer cuando el probador no se puede higieniz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ono se decide en la mandíbula y con luz de d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tono es comparar, no adivinar. Se prueban dos o tres candidatos en la mandíbula y se extienden hacia el cuello, porque ahí se ve si el color corta con la piel del rostro o con la del escote. La muñeca no sirve: suele estar más clara o más roja que la cara y tiene otra textura. La luz también decide, y un tubo cálido de tienda favorece todos los tonos y esconde el error hasta que la persona sale a la calle. Si el local solo tiene esa luz, conviene pedir una muestra y confirmar el tono al día siguiente, junto a una ventana, antes de comprar el frasco comple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ono se decide en la mandíbula y con luz de d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aplicar, se espera. Muchas bases se asientan y cambian ligeramente de tono en los primeros minutos; lo que se ve al instante no siempre es lo que queda. Si el borde se nota, el tono no es el correcto, aunque el color parezca bonito en el envase. Y si hay que mezclar dos tonos para acertar, está bien hacerlo: es una práctica de oficio, no un fracaso. Lo que no se sostiene es insistir con un tono que ya se vio mal a la luz del día. También conviene repetir la prueba después de la preparación habitual: una base puede asentarse distinto sobre el protector recién aplic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btono: vocabulario de oficio, no etiquet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álido», «frío» y «neutro» son palabras para comparar, no categorías científicas de la piel. Sirven para describir hacia dónde se va un tono —más dorado, más rosado o más equilibrado— y para explicar por qué dos bases del mismo nivel se ven distintas. No sirven para encasillar a una persona ni para deducir nada sobre su salud. La comparación se hace entre productos, con la piel al lado y con la luz que va a acompañar al maquillaje. Cuando dos personas discuten si un tono es cálido o frío, casi siempre comparan con referencias distintas; sirve más poner las dos bases lado a lado que discutir la etique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btono: vocabulario de oficio, no etiquet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ello y el escote son el mejor punto de referencia, porque son la zona que quedará visible junto al rostro. También ayuda preguntar qué tonos le han funcionado antes y con qué luz los usa. Si la persona duda, conviene elegir el tono que se pierde en la mandíbula, no el que más gusta en el envase: el maquillaje se juzga puesto, no abierto. Y si el tono elegido exige una capa gruesa para tapar, el problema no era el color. Una muestra del tono elegido, probada un día completo, vale más que veinte opiniones en el mostrad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btono: vocabulario de oficio, no etiquet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a comparar tonos, texturas y acabados, y a decidir con criterio de higiene. No diagnostica, no indica tratamientos y no sustituye una consulta. No habilita para ejercer una profesión sanitar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btono: vocabulario de oficio, no etiquet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norma aplica y cuál n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NOM-045-SSA2-2005 es de observancia obligatoria para instituciones que prestan servicios médicos; un estudio de maquillaje que no presta atención médica queda fuera de su campo de aplicación (F-018). Lo que sí aplica es la buena práctica de limpiar antes de desinfectar (F-015) y la etiqueta de cada producto (F-00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btono: vocabulario de oficio, no etiquet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ventan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omprar, lleva la muestra a una ventana y mira la mandíbula, no la mano. Si el borde desaparece y el cuello no cambia de color, el tono es buen candidato. Si dudas, pide una muestra y pruébala un día comple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xturas: qué hace cada categor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base fluida se extiende rápido, deja ver la textura de la piel y pide poco producto; una crema cubre más y pesa más; un compacto o un polvo dan cobertura y acabado mate, y pueden marcar la resequedad. No hay textura mejor: hay textura para una piel preparada de cierta manera y para un tiempo de uso. La misma piel que agradece una fluida en verano puede pedir crema en invierno, y eso no es contradicción. El clima y las horas de uso pesan tanto como el tipo de piel: una fluida que funciona a las nueve de la mañana puede pedir un retoque a las seis de la tar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xturas: qué hace cada categor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bertura se construye por capas finas, no por una capa gruesa. Dos capas ligeras se ven mejor que una espesa y se corrigen con menos esfuerzo. El corrector es para zonas pequeñas; la base es para el conjunto. Cuando se usa base como corrector, se acumula producto donde no hace falta y se marca la línea del párpado o de la boca. La textura se elige por cómo se comporta en la piel, no por lo que promete el envase. Y si una base se acumula en la línea de la nariz o en la comisura de los labios, la respuesta es menos producto, no más polv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xturas: qué hace cada categoría]]></a:t>
            </a:r>
          </a:p>
        </p:txBody>
      </p:sp>
      <p:pic>
        <p:nvPicPr>
          <p:cNvPr id="3" name="" descr="Elegir tono y textura en cuatro pasos">
            <a:hlinkClick r:id="rId3" tooltip="Elegir tono y textura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omparar, esperar, revisar con otra luz y decidi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9-r01-oa02-tonos-y-acabado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abados: mate, satinado y lumino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abado es la forma en que la luz se refleja en la piel maquillada. Mate devuelve poca luz y disimula el brillo; satinado refleja un poco y se ve más natural; luminoso acentúa el reflejo y llama la atención sobre la zona. Ninguno es más joven ni más sano: son efectos ópticos que se eligen por gusto, por ocasión y por el tipo de luz del lugar. Hablar de acabado evita prometer lo que un polvo no puede hacer. Describirlo con precisión también evita atribuirle efectos que no tiene: un polvo reduce el brillo visible, pero no cambia la producción de sebo ni el estado de la pi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abados: mate, satinado y lumino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uz del evento manda. Un acabado luminoso bajo luz directa de foto puede verse brillante de más; un mate extremo bajo luz cálida puede verse plano. Si el maquillaje va a durar horas, un polvo fino en zonas puntuales ayuda a sostenerlo sin apagar todo el rostro. Y si la piel está tirante, ningún acabado lo arregla: eso se resuelve en la preparación, antes de abrir la base. Para una boda de día, un satinado ligero suele sostenerse mejor que un luminoso intenso; para una sesión con flash, el mate evita reflejos que la cámara amplific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abados: mate, satinado y lumino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 elegir base y qué hacer con criterio. No son diagnósticos: son decisiones de producto y de servic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638425"/>
                <a:gridCol w="2409825"/>
                <a:gridCol w="3067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ase se ve naranja en la cal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obó en la mano o con luz cá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 en mandíbula, con luz de día, y espe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ono desaparece pero el rostro se ve pl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contraste o el acabado es muy ma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acabado o añadir color en mejillas y lab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ase marca la resequ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tirante o producto en pol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 la preparación y usar menos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rrector verde deja un tono gr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 demasiado gru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aplicar una capa fina y cubrir con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638425"/>
                <a:gridCol w="2409825"/>
                <a:gridCol w="3067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bador no tiene espátula ni lim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forma de higieniz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plicarlo en la piel; probar en papel o cartul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una base «con tratamiento para el acn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terapéutica en 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que el cosmético cubre y modifica el asp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rregir color es óptica, no trata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rrector verde sobre una zona roja no calma nada: cambia la forma en que el ojo percibe el color. Es óptica aplicada, y funciona solo en capa muy fina; si se acumula, la zona se vuelve gris o verdosa y hay que cubrir más. Lo mismo pasa con los tonos melocotón en zonas oscuras: igualan visualmente, no aclaran la piel ni corrigen su funcionamiento. La diferencia entre «se ve distinto» y «está mejor» es toda la diferencia. El color que se ve depende del color vecino: una capa fina de verde sobre rojo se percibe como neutra solo si el rojo es uniforme y la capa es delga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rregir color es óptica, no trata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istinción importa en el mostrador. Decir «esto te quita el enrojecimiento» promete un efecto que el producto no tiene; decir «esto lo neutraliza visualmente mientras lo cubres» describe lo que ocurre. La norma de etiquetado prohíbe atribuir al cosmético propiedades de las que carece (F-004, cl. 5.1.9.3). Si el enrojecimiento es nuevo, duele o se extiende, no es un asunto de color: se suspende el maquillaje y se recomienda valoración. Esa frase también sirve para explicar por qué no se promete un resultado terapéutico: el producto cubre, la piel se valora apar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rregir color es óptica, no tratamiento]]></a:t>
            </a:r>
          </a:p>
        </p:txBody>
      </p:sp>
      <p:pic>
        <p:nvPicPr>
          <p:cNvPr id="3" name="" descr="Cuatro texturas, cuatro decisiones">
            <a:hlinkClick r:id="rId3" tooltip="Cuatro texturas, cuatro decisione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aporta cada una y en qué caso convien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9-r01-oa02-tonos-y-acabado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badores, etiqueta e higiene del punto de ven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bador es un producto que ha tocado a muchas personas. La regla práctica es no aplicarlo en la cara si no hay una manera clara de limpiar la superficie entre usos: espátula desechable, papel limpio y producto retirado del envase, según lo que permita el formato. La frecuencia y el método de limpieza son configurables por cada establecimiento, y deben estar escritos en su protocolo interno para que no dependan de la memoria de quien atiende. Si el formato no permite retirar producto con una espátula, se prueba en papel o en cartulina, que muestran el color aunque no la textu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badores, etiqueta e higiene del punto de ven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sigue siendo la referencia: instrucciones de uso y precauciones (F-004). Si el envase no las tiene o están ilegibles, ese producto no debería estar en el mostrador. En cuanto al local, el aviso de funcionamiento sanitario corresponde cuando se prestan servicios de atención médica; la guía de autoverificación de COFEPRIS para establecimientos estéticos sin cirugía es un instrumento de verificación interna, no una certificación que se exhiba (F-008). Y si el local no tiene protocolo escrito de limpieza, esa ausencia ya es información: conviene preguntar antes de sentarse en la sil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adores, etiqueta e higiene del punto de venta · Procedimiento: elegir tono, textura y acabad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 prueb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l limpia e hidratada, con el protector asentado. Busca una zona con luz natural o la más neutra posible. Ten a la mano dos o tres tonos y una espátula o aplicador limpio por produc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adores, etiqueta e higiene del punto de venta · Procedimiento: elegir tono, textura y acabad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 tres franj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tiende una franja corta de cada tono en la mandíbula, hacia el cuello. No las mezcles todavía: necesitas ver los bordes para comparar. Anota qué tono va en cada fran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adores, etiqueta e higiene del punto de venta · Procedimiento: elegir tono, textura y acabad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pera y observ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pasar unos minutos. Mira de frente, de lado y con la barbilla levantada. Compara el borde inferior con el cuello y el superior con la mejilla. Si un borde se nota, ese tono no 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adores, etiqueta e higiene del punto de venta · Procedimiento: elegir tono, textura y acabad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a de luz]]></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 a una ventana o a la calle. Repite la mirada. La luz cálida de la tienda favorece todos los tonos; la luz de día dice la verdad. Si no puedes salir, usa una lámpara de luz blanca y desconfía del res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adores, etiqueta e higiene del punto de venta · Procedimiento: elegir tono, textura y acabad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textura y acaba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según el tiempo que el maquillaje va a durar, la preparación de la piel y la luz del lugar. Menos cobertura y más capas finas suele verse mejor que una capa gruesa. El acabado se elige por gusto y por ocas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adores, etiqueta e higiene del punto de venta · Procedimiento: elegir tono, textura y acabad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higien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 la superficie de los probadores según el protocolo del establecimiento y la etiqueta del limpiador. Anota el tono elegido y el lote. Si el probador no se puede higienizar, no se usa en la pi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adores, etiqueta e higiene del punto de venta · Caso trabajado: el tono que cambió de color al sali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ndrea, nombre inventado, compró una base probada en la mano bajo luz cálida. En la oficina, junto a la ventana, el rostro se ve naranja y el cuello amarillo. La base no está vencida: el tono es otr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adores, etiqueta e higiene del punto de venta · Caso trabajado: el tono que cambió de color al sali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compa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rueba la base comprada junto a dos alternativas, en tres franjas sobre la mandíbula, con luz de ventana. Se espera unos minutos. La franja de la base comprada marca un borde anaranjado; una de las alternativas desapare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adores, etiqueta e higiene del punto de venta · Caso trabajado: el tono que cambió de color al sali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lige el tono que se pierde en la mandíbula y se ajusta la textura: la piel está cómoda, así que una fluida en capa fina basta. El acabado satinado funciona mejor con la luz de la oficina que el mate extrem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adores, etiqueta e higiene del punto de venta · Caso trabajado: el tono que cambió de color al sali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regi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tono, textura, lote y la frase «probar siempre con luz de ventana». En la siguiente compra, la decisión empieza por esa nota y no por el tubo del mostrad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badores, etiqueta e higiene del punto de venta]]></a:t>
            </a:r>
          </a:p>
        </p:txBody>
      </p:sp>
      <p:pic>
        <p:nvPicPr>
          <p:cNvPr id="3" name="" descr="Antes de aplicar la base">
            <a:hlinkClick r:id="rId3" tooltip="Antes de aplicar la base"/>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evitan el tono naranj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9-r01-oa02-tonos-y-acabados"/>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bar la base en la mano. La mano tiene otro tono y otra textura; un acierto ahí no dice nada del rostro y suele terminar en un tono más oscur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por una foto o por una publicación. La cámara ajusta color y brillo; lo que se ve en pantalla no coincide con la piel bajo la luz del día.]]></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base como corrector. Se acumula producto en zonas pequeñas, se marcan las líneas y el rostro pierde textu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sistir con un tono que ya se vio mal. Añadir polvo o mezclar a ciegas no corrige el tono; sólo suma capas y hace más visible el err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borde de la base se nota en la mandíbula, el tono no es el correc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ólo tienes luz cálida, prueba el tono y confírmalo después junto a una ventan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está tirante, elige menos cobertura y vuelve a la preparación antes de cambiar de product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bador no se puede higienizar, no se aplica en la piel: se prueba en papel o no se prueb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nvase promete tratar algo, no es una base: es una promesa que el cosmético no puede cumpli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el maquillaje y recomienda valoración cuando la piel esté caliente, hinchada, dolorosa, con ampollas, costras o supuración; cuando el enrojecimiento sea nuevo y se extienda; o cuando una reacción a un producto no ceda después de retirarlo con agua. Guarda el envase y anota el lote y la fecha: esa información es la que permite rastrear qué se aplicó. Esta lección no identifica padecimientos ni indica tratamientos. Un cosmético cubre, modifica el aspecto o protege; no cura ni sustituye una valoración profesional (F-00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ónde conviene comparar dos tonos de bas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el dorso de la mano, porque es la zona más visible.]]></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la mandíbula y hacia el cuello, con luz natural.]]></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el párpado, porque la piel es más fin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la muñeca, porque casi no cambia de colo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base se ve bien al aplicarla y a los minutos cambia un poco. ¿Qué explica mejor ese camb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producto está vencid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base se asienta y el tono se estabiliza con el aire y la piel.]]></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piel absorbe el color y lo devuelve distint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luz de la tienda se apagó.]]></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rrector verde calma el enrojecimiento de la pie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textura de la base se elige también por el tiempo que el maquillaje va a dur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respuesta de servicio qu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orde visible en la mandíbul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el tirante bajo la bas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rrector verde grisáce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bador sin espátula]]></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nos cobertura y mejor prepar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pa más fina y cubrir despué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aplicarlo en la pie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r de tono, no de polv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ono se compara en la ___ y se extiende hacia el cuello, con luz ___. Después de aplicar, conviene ___ unos minutos antes de decidi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oducto según su función principal en el maquillaj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as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rrecto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ijador]]></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ificar el tono del rostr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ubrir una zona pequeñ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ostener el maquillaje y quitar brill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portar cobertura ligera en capas fin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eutralizar visualmente un color localiza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ellar el producto en zonas puntuale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decisión de tono es incorrect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impio la piel y aplico protecto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tiendo tres tonos en la mandíbul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ijo el que se ve más bonito en el envase y no lo prueb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o unos minutos y comparo con el cuell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o el resultado junto a la venta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9-r01-oa02-tonos-y-acabados-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9-r01-oa02-tonos-y-acabados-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9-r01-oa02-tonos-y-acabados-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9-r01-oa02-tonos-y-acabados-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9-r01-oa02-tonos-y-acabados-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9-r01-oa02-tonos-y-acabados-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9-r01-oa02-tonos-y-acabados-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9-r01-oa02-tonos-y-acabados-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comparas tonos con luz de día y distingues textura de cobertur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texturas y vuelve a la tabla de situaciones antes de reintent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a base que tengas en casa y pruébala en la mandíbula junto a una ventana. Escribe si el borde desaparece o se nota, y qué textura elegirías para un día de ocho horas.]]></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tono y la tex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mpara en la mandíbula, con luz natu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t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cabulario para comparar, no una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 y cobertura que se eligen por 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refleja la luz: mate, satinado, lumin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higiene posible, no se aplica en la 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tono y la textur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9-r01-oa02-tonos-y-acabados"/>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ertar con la bas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prueba la base en la man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ertar con la base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mano tiene otro tono y otra textura. Un acierto ahí no garantiza nada en el rostro y suele terminar en un tono más oscur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ertar con la bas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el borde de la base se no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ertar con la base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l tono no corresponde a la zona. Se corrige cambiando de tono, no añadiendo polvo o mezclando a cieg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ertar con la bas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textura y acaba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ertar con la base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textura es el formato y el peso del producto; el acabado es cómo refleja la luz. Una fluida puede ser mate o luminos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ertar con la bas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un corrector verd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ertar con la base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eutraliza visualmente el color rojo en capa fina. No calma la piel ni trata nada; si el enrojecimiento es nuevo o duele, se valor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ertar con la bas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no se usa un probado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ertar con la base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no hay espátula, papel limpio ni una forma clara de higienizar la superficie entre personas. Se prueba en papel o no se prueb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base es una comparación, no una corazonada: dos o tres tonos en la mandíbula, luz de día, una espera breve y una decisión que se puede explicar. Elige después la textura por el tiempo de uso y el acabado por la luz del lugar, y no aceptes un probador que no se puede higienizar. Haz hoy la prueba de las tres franjas con lo que tengas en casa y anota el resultado. Para la siguiente lección, lleva esa nota y tu kit: con el tono resuelto, el paso a paso se vuelve cort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artículos 269 y 270 (texto vigente, última reforma DOF 15-01-2026) · https://www.diputados.gob.mx/LeyesBiblio/pdf/LGS.pdf · consulta: 2026-10-25 · alcance: Alcance federal en México: qué es un cosmético y prohibición de atribuirle acciones de medicamentos. No regula la elección de tono ni la operación del sal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_popup.php?codigo=5269348 · consulta: 2026-10-25 · alcance: Alcance federal en México, etiquetado: instrucciones de uso, declaraciones prohibidas y leyendas precautorias. No fija concentraciones ni tiempos de contact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8 · COFEPRIS, Guía de autoverificación para establecimientos de atención médica con fines estéticos sin procedimientos quirúrgicos (2025) · https://www.gob.mx/cofepris/documentos/guia-de-autoverificacion-para-establecimientos-de-atencion-medica-con-fines-esteticos-sin-procedimientos-no-quirurgicos · consulta: 2026-10-25 · alcance: Alcance federal en México. Es una guía de autoverificación interna para establecimientos que prestan atención médica con fines estéticos; no nombra estudios de maquillaje ni certifica cumplimient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5 · CDC, Infection Control: definiciones de limpieza, desinfección y esterilización · https://www.cdc.gov/infection-control/hcp/disinfection-sterilization/introduction-methods-definition-of-terms.html · consulta: 2026-10-25 · alcance: Alcance internacional, referencia técnica: limpiar retira suciedad visible y es paso previo a desinfectar. No fija concentraciones ni tiempos de contact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2-tonos-y-acabados"/>
              </a:rPr>
              <a:t><![CDATA[Tonos, texturas y acabados: elegir la base con luz, piel y crite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8 · NOM-045-SSA2-2005, Para la vigilancia epidemiológica, prevención y control de las infecciones nosocomiales · consulta: 2026-10-25 · alcance: Alcance federal en México, obligatoria para instituciones que prestan servicios médicos; un establecimiento de maquillaje sin atención médica queda fuera de su campo. A la fecha de consulta existe un proyecto de sustitución no confirmado como publicado.]]></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2026-10-26T04:50:51Z</dcterms:created>
  <dcterms:modified xsi:type="dcterms:W3CDTF">2026-10-26T04:50:51Z</dcterms:modified>
  <dc:title>Tonos, texturas y acabados: elegir la base con luz, piel y criterio</dc:title>
  <dc:description>Presentación editable del OA «Tonos, texturas y acabados: elegir la base con luz, piel y criterio». Enlace: https://saludyestetica.lumbre.lat/object/sye-c09-r01-oa02-tonos-y-acabados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