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ignifica preparar la piel y qué n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uno: manos, mesa y orden del kit»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uno: manos, mesa y orden del kit»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uno: manos, mesa y orden del kit»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dos: limpiar sin castigar la piel»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parar la pie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lavado de manos al protector solar, con una parada de control antes d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tres: hidratar y dejar asent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so cuatro: fotoprotección antes del colo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busca en cada paso y qué señal obliga a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no se maquilla y cuándo se consult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piel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erficie despejada, toalla limpia, manos lavadas y productos con tapa. Separa lo que vas a usar de lo que ya está usado. Si atiendes a otra persona, deja a la vista una hoja para anotar producto, zon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piel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tira el maquill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impiador suave y agua tibia, por zonas: ojos, labios y rostro. Sin frotar ni raspar. Aclara hasta que el algodón salga limpio y seca con toalla limpia, sin arra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piel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Observa antes de hid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z natural o blanca, no luz cálida. Mira si hay lesión, costra, ampolla, enrojecimiento localizado, calor al tacto o hinchazón. Si hay cualquiera de esas señales, no apliques maquillaje: documenta y recomiend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piel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Hidrata en capa 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la crema o loción en cantidad pequeña y extiende. Espera unos minutos, hasta que la piel no se sienta húmeda al tacto. Si arde, retira con agua y no ins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piel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protector de amplio espectro, FPS 30 o más, en cantidad suficiente y de forma uniforme. Espera a que se asiente. Si el maquillaje va a durar el día, recuerda que la renovación es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piel en cinco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firma antes d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la piel se siente cómoda. Revisa que no haya producto acumulado en pliegues. Anota lo usado. Solo entonces abr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quince minutos y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29 años, sale a las 9:00. Tiene seis productos, dos bases y un protector de viaje. La base se cuartea y le arde el contorno de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quince minutos y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tira todo con limpiador suave y se aclara. Se observa: no hay lesión ni calor, solo tirantez y un poco de enrojecimiento en las mejillas. Se descarta el tónico con aroma y se queda una crema simple en capa fina. S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quince minutos y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 protector, se espera y se elige una sola base, la más fluida, en capa fina. El corrector va solo donde hace falta. El ardor del contorno se resolvió quitando producto, no aña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quince minutos y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productos retirados, crema usada, protector y base, con la nota «sin lesión; tirantez por limpieza excesiva». La próxima cita empieza por ahí, no por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abrir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pender el maquillaje en esa zona, documenta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caliente, hinchada y que se extiende es motivo de valoración, no de cobertura. Cubrirla retrasa la atención y oculta información útil para quien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la piel roja, hinchada, caliente y dolorosa que se extiende exige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a cantidad de base que se aplica es mucho menor que la que se usa para medir el FP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PS se determina con una aplicación generosa; la base se extiende en capa fina para verse natural. Con esa cantidad, la protección real es menor que la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aplicar el protector en cantidad suficiente y de forma uniforme, y renovarlo cada dos horas (F-00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irantez indica que la limpieza fue demasiado agresiva o que faltó hidratación. La base se cuartea sobre una piel así y el ardor aparec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mpieza debe retirar suciedad visible sin castigar la barrera; la hidratación devuelve flexibilidad (F-015,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legal mexicana enumera esas finalidades y prohíbe atribuir al cosmético acciones propias de los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Salud, artículos 269 y 270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tirante tras limpiar → Limpiador demasiado fuerte: acortar el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se que se cuartea → Falta de espera entre crema y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caliente e hinchada → Suspende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dor al aplicar la crema → Retirar con agua y anot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e servicio distinta; solo una de ellas se resuelve maquil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dratada · 30 ·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es limpiar, hidratar y proteger. La OMS fija el umbral de FPS 30 y advierte que el protector no autoriza quedarse más tiempo al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preguntas y respuestas sobre protección contra el cáncer de piel (F-00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var manos y cambiar la toalla → Antes de maqui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perar a que la crema se asiente → Antes de maqui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brir una ampolla con corrector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artir la brocha sin limpiar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producto y lote usado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xplicar qué hacer si aparece ardor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paración tiene un antes, un durante y un después; algunas acciones no pertenecen a ninguno porque no se ha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iel está caliente y roja, aplico una capa extra de base para igu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caliente y roja es una señal para detenerse y recomendar valoración. Añadir base no iguala: oculta y retras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piel roja, hinchada, caliente y dolorosa que se extiende exige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1-preparar-la-pi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una base no se asentó. Escribe qué paso faltó —limpieza, espera, hidratación o protección— y qué señal de la piel te lo estaba avi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nos y mesa, limpiar, hidratar, proteger y revisar. Si una casilla no se cumple, el paso siguient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pera entre la crema y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base aplicada sobre crema fresca se mueve, se marca y se va antes. Unos minutos de espera cambian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primer y qué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aviza, matifica o da luminosidad. No repara la barrera de la piel ni sustituye l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maquilla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tá caliente, hinchada, dolorosa, con ampolla, costra o supuración. Se limpia con agua, se documenta y se recomiend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1-preparar-la-pi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22" r:id="rId1"/>
    <p:sldLayoutId id="2482002223" r:id="rId2"/>
    <p:sldLayoutId id="2482002224" r:id="rId3"/>
    <p:sldLayoutId id="24820022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2c495c3a2a82f663602dee779207a94507e88eba6dcb7591.jpg"/>
  <Relationship Id="rId3" Type="http://schemas.openxmlformats.org/officeDocument/2006/relationships/hyperlink" Target="https://saludyestetica.lumbre.lat/object/sye-c09-r01-oa01-preparar-la-pie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2c495c3a2a82f663602dee779207a94507e88eba6dcb7592.jpg"/>
  <Relationship Id="rId3" Type="http://schemas.openxmlformats.org/officeDocument/2006/relationships/hyperlink" Target="https://saludyestetica.lumbre.lat/object/sye-c09-r01-oa01-preparar-la-piel"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9-r01-oa01-preparar-la-piel" TargetMode="External"/>
  <Relationship Id="rId4" Type="http://schemas.openxmlformats.org/officeDocument/2006/relationships/hyperlink" Target="https://saludyestetica.lumbre.lat/object/sye-c09-r01-oa01-preparar-la-piel"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9-r01-oa01-preparar-la-piel" TargetMode="External"/>
  <Relationship Id="rId4" Type="http://schemas.openxmlformats.org/officeDocument/2006/relationships/hyperlink" Target="https://saludyestetica.lumbre.lat/object/sye-c09-r01-oa01-preparar-la-piel"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9-r01-oa01-preparar-la-piel" TargetMode="External"/>
  <Relationship Id="rId4" Type="http://schemas.openxmlformats.org/officeDocument/2006/relationships/hyperlink" Target="https://saludyestetica.lumbre.lat/object/sye-c09-r01-oa01-preparar-la-piel"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hyperlink" Target="https://saludyestetica.lumbre.lat/object/sye-c09-r01-oa01-preparar-la-piel"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1-preparar-la-piel"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quil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mpiez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dra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toprote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1-preparar-la-pie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ce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1-preparar-la-pie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preparación de piel de cinco pasos antes de maquillar, decidir cuándo una zona no debe maquillarse y registrar lo que se usó, distinguiendo lo que un cosmético puede hacer de lo que exige valoración profesion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 preparación de la piel antes del maquillaje: limpiar sin castigar, hidratar en capa fina, proteger del sol y revisar zonas sensibles, con criterios claros para suspender el servicio y deriv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quillaje · preparación de la piel · fotoprotección · higiene · autocuid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19431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r la piel para maquillar: limpieza, hidratación y fotoprotección sin excesos]]></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maquillan a diario y quienes maquillan a otras en casa o en un establecimiento. No requiere experiencia previa, no habilita para ejercer una profesión sanitaria y no sustituye la valoración de un profesional de la sa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8:40 de un martes y Renata —caso ficticio, nombre inventado— tiene quince minutos para salir. Sobre la mesa hay seis frascos: un tónico que no recuerda cuándo abrió, una crema con aroma, dos bases distintas, un corrector y un protector solar de un viaj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todo, en ese orden, y a las dos horas la base se ha cuarteado en la nariz y le arde el contorno de los ojos. No le falta producto: le falta un orden. Esta lección trata de ese orden y de una regla incómoda: preparar la piel empieza por quitar, no por añad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trata de lo que no se resuelve con maquillaje, porque hay piel que ese día no se debe cubrir y hay señales que se llevan a valoración, no a la broc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preparar la piel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la piel es dejar una superficie limpia, hidratada y protegida antes de aplicar color. No es un tratamiento ni una cura: es una secuencia de cinco minutos que busca que la base se asiente, que el producto no se mezcle con grasa vieja y que la persona pase el día cómoda. La Ley General de Salud, en su artículo 269, define los productos cosméticos por su contacto con las partes superficiales del cuerpo y por su finalidad de limpiarlas, perfumarlas, modificar su aspecto o protegerlas (F-001). Ninguna de esas finalidades incluye corregir un padecimi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preparar la piel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efinición tiene una consecuencia práctica: si la piel está lastimada, la preparación no es el momento de probar productos. El artículo 270 de la misma ley prohíbe atribuir a un cosmético acciones propias de los medicamentos (F-001), y la norma mexicana de etiquetado recoge la misma prohibición para las declaraciones del envase (F-004, cl. 5.1.9.2). Cuando alguien pide «algo que me calme el ardor», la respuesta honesta no es un primer: es suspender el maquillaje, revisar la zona y recomendar valo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manos, mesa y orden del kit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la cara se lavan las manos y se despeja la superficie. La lógica es la de la limpieza técnica: retirar la suciedad visible antes de desinfectar, porque la suciedad protege a los microorganismos y hace que el paso siguiente rinda menos (F-015). En un servicio, eso significa una toalla limpia por persona, los envases cerrados y las brochas que se van a usar separadas de las que ya se usaron. Si la mesa tiene restos de la clienta anterior, la primera maniobra del día ya salió mal. Limpiar la superficie no es decoración: es parte del serv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manos, mesa y orden del kit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l kit también importa. Si el cepillo de polvo toca la piel y vuelve al estuche, el estuche deja de ser un mueble y se convierte en un depósito. Un hábito sencillo: lo limpio a la izquierda, lo usado a la derecha, y nada vuelve a la izquierda sin pasar por limpieza. Ese gesto cuesta segundos y evita buena parte de los problemas que aparecen después, cuando ya nadie recuerda qué brocha tocó qué cara. En un servicio con varias personas seguidas, el orden del kit es la única memoria confiable que que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manos, mesa y orden del kit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una secuencia de preparación y criterios de decisión;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iel lastimada no se maquill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zona caliente, hinchada, dolorosa, con ampolla, costra o supuración no se cubre para que no se note. Se limpia con agua, se documenta y se recomienda valoración. Un cosmético no trata infecciones ni lesi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uno: manos, mesa y orden del kit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minutos, cinco pas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os y mesa, limpiar, hidratar, proteger y revisar. Si una casilla no se cumple, el paso siguiente espera: es más rápido repetir la preparación que corregir una base que se ca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dos: limpiar sin castigar la pie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debe retirar maquillaje, sudor y exceso de grasa sin dejar la piel tirante. Un limpiador suave, agua tibia y las manos o una esponja limpia bastan en la mayoría de los casos; el cepillo de cerdas, el grano y la toallita áspera no son obligatorios y suelen empeorar la sensación. Si la persona llega con maquillaje resistente, se retira por capas y se aclara, en lugar de frotar más fuerte. El objetivo es llevarse el producto, no la capa que protege la piel. Una limpieza bien hecha se nota en cómo se siente la piel después, no en lo que sale en el algod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dos: limpiar sin castigar la pie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frecuente es confundir «limpio» con «sin brillo». Una piel que arde o se siente tirante después de limpiar quedó demasiado seca, y la base se va a cuartear sobre ella. Si se usa agua micelar o aceite desmaquillante, se retira el residuo: un producto que se queda en la piel cambia cómo se comporta la base. La etiqueta indica cómo usar el producto y qué precauciones tiene (F-004); cuando no hay instrucciones legibles, no hay manera de usarlo bien y conviene no usarlo en la cara. La etiqueta es la única fuente que describe ese producto conc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dos: limpiar sin castigar la piel]]></a:t>
            </a:r>
          </a:p>
        </p:txBody>
      </p:sp>
      <p:pic>
        <p:nvPicPr>
          <p:cNvPr id="3" name="" descr="Preparar la piel en cinco pasos">
            <a:hlinkClick r:id="rId3" tooltip="Preparar la piel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lavado de manos al protector solar, con una parada de control antes del col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1-preparar-la-piel"/>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tres: hidratar y dejar as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dratación devuelve flexibilidad y reduce la sensación de tirantez. No hace falta una rutina de diez pasos: una crema o loción adecuada, en capa fina y con unos minutos de espera, suele ser suficiente. Esperar importa: si la base se aplica sobre crema fresca, se mueve, se marca y se va antes. Mientras la crema se asienta, se puede peinar la ceja, revisar la iluminación o preparar el resto del kit. Esos minutos no son un lujo: son parte del resultado. Si no hay tiempo para esperar, tampoco hay tiempo para correg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tres: hidratar y dejar as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imers y las prebases son opcionales. Su función es cosmética —suavizar, matificar o dar luminosidad—, no reparar la barrera de la piel. Cuando alguien acumula sérum, crema, primer y base, el resultado suele ser el contrario del buscado: producto que se corre y sensación de peso. Si un producto arde, se retira con agua y no se vuelve a aplicar en esa zona; anotar cuál fue y en qué circunstancia es más útil que insistir. La piel no se acostumbra a lo que le irrita: se defiende peor cada ve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tres: hidratar y dejar ase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preparar la piel y qué hacer con criterio. No son diagnósticos: son decisiones de serv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43150"/>
                <a:gridCol w="25431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con maquillaje de d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en pliegues y textura irreg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por capas, aclarar y volver a revisar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e al aplicar la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ozor o enrojecimiento 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con agua, no repetir y anotar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se cuartea a las do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tirante o demasiado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capas y más espera entre p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343150"/>
                <a:gridCol w="25431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ancha cambió de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s o color distintos a la últim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ubrir ni interpretar: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caliente, hinchada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tiende y no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servicio y buscar atención mé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un producto «que cure» el ar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terapéutica en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alcance del cosmético y no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cuatro: fotoprotección antes del co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ector solar es el paso que no se negocia cuando el maquillaje va a estar al aire libre. La OMS recomienda un producto de amplio espectro, con FPS 30 o más, aplicado en cantidad suficiente y de forma uniforme sobre toda la piel expuesta, y renovado cada dos horas y después de sudar (F-009). También advierte que el protector no sirve para prolongar el tiempo al sol: retrasa la quemadura, no la evita del todo. La sombra y la ropa cubren lo que la crema no alcanza. Y la cantidad importa: una capa fina y dispareja deja zonas sin prote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cuatro: fotoprotección antes del co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ase con FPS no sustituye al protector. La razón es operativa: el FPS se mide con una cantidad generosa, y la base se aplica en una capa fina y extendida para que se vea natural; con esa cantidad, la protección real queda muy por debajo de la que anuncia el envase. La solución práctica es protector primero, unos minutos de espera y después el maquillaje. Si el día incluye sol directo, la sombra y la ropa siguen siendo la primera defensa (F-009), y renovar el protector es parte del plan, no un ext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so cuatro: fotoprotección antes del color]]></a:t>
            </a:r>
          </a:p>
        </p:txBody>
      </p:sp>
      <p:pic>
        <p:nvPicPr>
          <p:cNvPr id="3" name="" descr="Cinco pasos, cinco decisiones">
            <a:hlinkClick r:id="rId3" tooltip="Cinco pasos, cinco decisione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busca en cada paso y qué señal obliga a detener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1-preparar-la-piel"/>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se maquilla y cuándo se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iel que ese día no se maquilla. Piel caliente, hinchada, dolorosa, con ampollas, costras, supuración o una lesión que crece no se cubre con corrector: se limpia con agua y se envía a valoración. La Academia Americana de Dermatología describe la piel roja, hinchada, caliente y dolorosa que se extiende como un cuadro que exige atención médica inmediata (F-014). Cubrirlo retrasa la atención y complica la revisión de quien sí puede ayudar. En un servicio, decir «hoy no» también es parte del trabaj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se maquilla y cuándo se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servicio, la persona se lleva una frase clara: qué se aplicó, en qué zona y qué hacer si algo cambia. Si aparece ardor, comezón, ronchas o hinchazón, se retira el producto con agua, se guarda el envase y se busca valoración; el establecimiento debe poder decir qué producto y qué lote se usó. Esta lección no identifica padecimientos ni decide tratamientos: describe qué observar, qué anotar y en qué momento consultar. Esa frase, dicha al terminar, vale más que cualquier promesa escrita en el estuc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Procedimiento: preparar la piel en cinco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est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despejada, toalla limpia, manos lavadas y productos con tapa. Separa lo que vas a usar de lo que ya está usado. Si atiendes a otra persona, deja a la vista una hoja para anotar producto, zona y ho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Procedimiento: preparar la piel en cinco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el maquillaj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impiador suave y agua tibia, por zonas: ojos, labios y rostro. Sin frotar ni raspar. Aclara hasta que el algodón salga limpio y seca con toalla limpia, sin arrast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Procedimiento: preparar la piel en cinco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antes de hidrat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z natural o blanca, no luz cálida. Mira si hay lesión, costra, ampolla, enrojecimiento localizado, calor al tacto o hinchazón. Si hay cualquiera de esas señales, no apliques maquillaje: documenta y recomienda valor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Procedimiento: preparar la piel en cinco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idrata en capa fi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a crema o loción en cantidad pequeña y extiende. Espera unos minutos, hasta que la piel no se sienta húmeda al tacto. Si arde, retira con agua y no insist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Procedimiento: preparar la piel en cinco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teg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protector de amplio espectro, FPS 30 o más, en cantidad suficiente y de forma uniforme. Espera a que se asiente. Si el maquillaje va a durar el día, recuerda que la renovación es parte del pl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Procedimiento: preparar la piel en cinco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antes de la b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la piel se siente cómoda. Revisa que no haya producto acumulado en pliegues. Anota lo usado. Solo entonces abre la ba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Caso trabajado: quince minutos y seis frasc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29 años, sale a las 9:00. Tiene seis productos, dos bases y un protector de viaje. La base se cuartea y le arde el contorno de los oj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Caso trabajado: quince minutos y seis frasc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rde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tira todo con limpiador suave y se aclara. Se observa: no hay lesión ni calor, solo tirantez y un poco de enrojecimiento en las mejillas. Se descarta el tónico con aroma y se queda una crema simple en capa fina. Se espe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Caso trabajado: quince minutos y seis frasc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protector, se espera y se elige una sola base, la más fluida, en capa fina. El corrector va solo donde hace falta. El ardor del contorno se resolvió quitando producto, no añadien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maquilla y cuándo se consulta · Caso trabajado: quince minutos y seis frasc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productos retirados, crema usada, protector y base, con la nota «sin lesión; tirantez por limpieza excesiva». La próxima cita empieza por ahí, no por ce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se maquilla y cuándo se consulta]]></a:t>
            </a:r>
          </a:p>
        </p:txBody>
      </p:sp>
      <p:pic>
        <p:nvPicPr>
          <p:cNvPr id="3" name="" descr="Checklist de preparación">
            <a:hlinkClick r:id="rId3" tooltip="Checklist de prepar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abrir la ba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1-preparar-la-piel"/>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hasta que la piel raspe. La tirantez se lee como limpieza, pero es una barrera castigada: la base se cuartea y aparece el ard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el protector con la base. Al mezclarlos, la cantidad de protector baja y la de base sube; ninguno de los dos hace su trabaj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primer como si reparara la piel. El primer cambia la textura y el brillo; no corrige una barrera dañada ni sustituye la cre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quillar una zona caliente para disimularla. El calor y la hinchazón son motivo de valoración; cubrirlos retrasa la atención y puede empeorar la zo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arde, enrojece o se hincha con un producto, retíralo con agua y no lo vuelvas a usar en esa z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lesión abierta, costra, ampolla, calor o hinchazón, no maquilles: documenta y recomienda valo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quillaje va a estar al sol, protector primero y maquillaje después; la base con FPS no lo sustituy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entre dos productos, elige el de menos ingredientes y el que tenga instrucciones legibles en la etique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se repite, anota lo usado y lo que funcionó: el registro vale más que la memori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maquillaje y busca valoración cuando la piel esté caliente, hinchada, dolorosa, con supuración, ampollas o una lesión que crece; cuando el enrojecimiento se extienda; cuando aparezca fiebre o malestar general; o cuando una reacción a un producto no ceda tras retirar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Para una urgencia de riesgo vital, acude al servicio de emergencias. Esta lección no clasifica urgencias ni indica tratamientos.]]></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aparece después de un servicio, guarda el envase, anota el lote y la fecha, y explica a la persona qué se aplicó y en qué zona. Un cosmético no trata infecciones ni lesiones: su función es limpiar, proteger o modificar el aspecto (F-00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que le cubras una zona roja, caliente y que creció desde ayer.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corrector verde y continuar con la bas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el maquillaje en esa zona, documentar y recomendar valor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protector solar y esperar a ver cómo evolucio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r un producto con aroma para calmar la molest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a base con FPS no sustituye al protector sol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FPS de la base solo protege contra la radiación UV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 cantidad de base que se aplica es mucho menor que la que se usa para medir el FP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protector solar es un medicamento y la base n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 base se aplica después de la crema hidrata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la piel quede tirante después de limpiar significa que quedó bien limp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smético se define por su contacto con la piel y por finalidades como limpiar, proteger o modificar el aspecto, no por cur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decisión que le corresponde antes de maquill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tirante tras limpi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se que se cuarte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Zona caliente e hincha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rdor al aplicar la crem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de espera entre crema y ba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y recomendar valor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ar con agua y anotar el produc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impiador demasiado fuerte: acortar el pa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la base, la piel debe quedar limpia, ___ y protegida. El protector debe ser de amplio espectro y con FPS ___ o más, y no sirve para prolongar el tiempo al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prepar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maquill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l servi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var manos y cambiar la toall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perar a que la crema se asien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brir una ampolla con correct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tir la brocha sin limpi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producto y lote us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xplicar qué hacer si aparece ardo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mal antes de maquilla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vo mis manos y preparo una toalla limpi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o el maquillaje con limpiador suave y aclar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iel está caliente y roja, aplico una capa extra de base para igual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o unos minutos a que la crema se asient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lico protector y después la base, en capa fi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1-preparar-la-piel-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1-preparar-la-piel-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1-preparar-la-piel-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1-preparar-la-piel-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9-r01-oa01-preparar-la-piel-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9-r01-oa01-preparar-la-piel-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9-r01-oa01-preparar-la-piel-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9-r01-oa01-preparar-la-piel-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s cinco pasos y sabes cuándo la preparación se detien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inco pasos y vuelve a clasificar las situaciones de la tab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una base no se asentó. Escribe qué paso faltó —limpieza, espera, hidratación o protección— y qué señal de la piel te lo estaba avisand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suciedad visible antes de desinfec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fina y espera antes de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o espectro, FPS 30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caliente e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aquilla: se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m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ifica el aspecto; no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repar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9-r01-oa01-preparar-la-piel"/>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 la prepar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nos y mesa, limpiar, hidratar, proteger y revisar. Si una casilla no se cumple, el paso siguiente espe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pera entre la crema y la bas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base aplicada sobre crema fresca se mueve, se marca y se va antes. Unos minutos de espera cambian el result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primer y qué no ha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aviza, matifica o da luminosidad. No repara la barrera de la piel ni sustituye la crem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maquilla una zo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sin exceso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tá caliente, hinchada, dolorosa, con ampolla, costra o supuración. Se limpia con agua, se documenta y se recomienda valor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la piel no es acumular productos: es dejar una superficie limpia, hidratada, protegida y revisada. Haz hoy la prueba con tu propio rostro: cinco minutos, cinco pasos, una hoja para anotar qué usaste y qué sentiste. Si aparece calor, hinchazón, una ampolla o una lesión que crece, no la cubras: documenta y recomienda valoración. Para la siguiente lección, lleva tu kit y la nota: con esa base se elige el tono y la textura sin adivin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https://www.diputados.gob.mx/LeyesBiblio/pdf/LGS.pdf · consulta: 2026-10-25 · alcance: Alcance federal en México: definición de producto cosmético y prohibición de atribuirle acciones de medicamentos. No es una norma de uso en el sal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instrucciones de uso, declaraciones prohibidas y leyendas precautorias. No fija concentraciones ni tiempos de u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9 · OMS, Radiation: Protecting against skin cancer (preguntas y respuestas) y hoja informativa Ultraviolet radiation · https://www.who.int/news-room/questions-and-answers/item/radiation-protecting-against-skin-cancer · consulta: 2026-10-25 · alcance: Alcance internacional: FPS 30 o más, amplio espectro, cantidad, renovación cada dos horas y límites del protector. No es normativa mexic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 https://www.aad.org/public/diseases/a-z/cellulitis-overview · consulta: 2026-10-25 · alcance: Alcance internacional: signos de piel roja, hinchada, caliente y dolorosa, e indicación de atención médica inmediata. No es normativ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1-preparar-la-piel"/>
              </a:rPr>
              <a:t><![CDATA[Preparar la piel para maquillar: limpieza, hidratación y fotoprotección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 https://www.cdc.gov/infection-control/hcp/disinfection-sterilization/introduction-methods-definition-of-terms.html · consulta: 2026-10-25 · alcance: Alcance internacional, referencia técnica: limpiar retira suciedad visible y es paso previo a desinfectar. No fija concentraciones ni tiempos de contact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2026-10-26T03:39:09Z</dcterms:created>
  <dcterms:modified xsi:type="dcterms:W3CDTF">2026-10-26T03:39:09Z</dcterms:modified>
  <dc:title>Preparar la piel para maquillar: limpieza, hidratación y fotoprotección sin excesos</dc:title>
  <dc:description>Presentación editable del OA «Preparar la piel para maquillar: limpieza, hidratación y fotoprotección sin excesos». Enlace: https://saludyestetica.lumbre.lat/object/sye-c09-r01-oa01-preparar-la-piel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