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6-servicio-responsabl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reconocer un servicio responsable de manos y pie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reconocer un servicio responsable de manos y pie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onsable no es una palabra decorativ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strumental: limpio, trazable y verificable»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strumental: limpio, trazable y verificable»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strumental: limpio, trazable y verificabl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ducto etiquetado y con lot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econocer un servicio responsable: cinco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irar, preguntar, revisar la etiqueta, acordar el alcance y pedir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ntimiento: qué se hace, cuánto cuesta y qué se puede detene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os, área y registro: lo que no se v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o que se ve, lo que dice y lo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evidencias útiles y su límite; ninguna lo garantiza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reguntas que sí sirven (y los límites)»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erificar un servi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Mira la mesa antes de sent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bserva si lo limpio está separado de lo usado, si hay restos de polvo o producto y si los envases están cerrados. La mesa cuenta lo que el salón hace entre una persona y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erificar un servi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por el instru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cómo se limpia y se esteriliza, quién lo hace y dónde queda el registro. Escucha si la respuesta describe un proceso o si se limita a decir que «todo está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erificar un servi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ide ver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el envase, lee el nombre y busca el lote y las instrucciones. Si el producto se sirve de un frasco sin etiqueta, pregunta de dónde salió y anota lo que te dig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erificar un servi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cuerda alcance y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que te expliquen qué se va a hacer, qué productos se van a usar y cuánto vas a pagar en total. Pregunta si el retiro o una revisión tienen costo y si puedes detener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erificar un servi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Observa durante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íjate si se lavan las manos, si cambian de guantes, si limpian la mesa entre personas y si el producto toca la piel. Si algo te incomoda, puedes detenerte y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erificar un servi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ide y guarda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pide que anoten servicio, productos, lotes y recomendaciones. Si aparece una reacción, conserva el envase, anota la fecha y acude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ismo servicio, dos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iana, nombre inventado, 34 años, compara dos salones con precios parecidos. Quiere un gel y tiene antecedente de comezón con un producto anterior, que no recuerda cuál 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ismo servicio, dos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o que observa en el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instrumental sale de una bolsa cerrada, la mesa está despejada y la técnica se lava las manos. Le muestran el envase, le preguntan por la comezón anterior y le explican el precio total antes de empezar. Anotan el producto y el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ismo servicio, dos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o que observa en el seg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limas están en un vaso, el producto se sirve de una botella grande a un frasco sin etiqueta y nadie pregunta por reacciones. El precio aparece al final, con un cargo por «retiro especial» que no se mencionó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ismo servicio, dos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decide y qué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ana elige el primero, pide que anoten el lote y guarda la nota. No concluye que el segundo sea ilegal: solo comprueba que no puede verificar los criterios. Si algo cambia después, tiene a quién preguntar y qué producto ident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sentarte a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en los primeros minutos, sin interrumpir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establecimiento explique el proceso y pueda mostrar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ista no distingue un instrumento esterilizado de uno limpio. Lo verificable es que el establecimiento describa el proceso y muestre su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razabilidad del instrumental es un criterio de servicio; un diploma no describe el proceso (F-008, F-03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6-servicio-responsab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xplicar que un producto para tratar un problema médico es medicamento, no cosmético, y recomenda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prohíbe atribuir a un cosmético acciones de medicamento, y la FDA recuerda que un producto para tratar hongos es medicamento. El salón no lo aplica como si fuera esmal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de Salud, art. 270 (F-001); FDA, Nail Care Products (F-03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6-servicio-responsabl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urso acredita formación, no una autorización sanitaria. Las habilitaciones, si aplican, las determina la autoridad correspo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DA remite la operación de salones y la licencia de manicuristas a autoridades estatales y locales en su país (F-038); en México depende de la autoridad sanitaria y del ám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6-servicio-responsabl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tiqueta permite identificar el producto y su lote. Sin esa información no se puede saber qué se aplicó si aparece una re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141-SSA1/SCFI-2012: el lote debe estar identificado en el envase (F-0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6-servicio-responsabl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strumental en bolsa cerrada → Se preparó antes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tiqueta con lote → El producto es ident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cio a la vista → Sabe cuánto va a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istro escrito → Hay memoria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evidencia aporta un dato distinto; ninguna garantiza por sí sola todo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6-servicio-responsabl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bservables · trazable · lote ·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criterios se pueden ver y preguntar; la trazabilidad y el lote permiten verificar. Un diploma no es una autorización sani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141-SSA1/SCFI-2012 (F-004); FDA, Nail Care Products (F-038); COFEPRIS, aviso de funcionamiento (F-0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6-servicio-responsabl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guntar por reacciones anteriores →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visar etiqueta y lote del producto →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varse las manos al iniciar → D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impiar la mesa entre personas → D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producto, lote e incidencias →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xplicar qué hacer si algo cambia →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ervicio responsable tiene acciones antes, durante y después; ninguna es op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6-servicio-responsabl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precio es alto, supongo que la higiene es buena y no pregunto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no describe el proceso. La higiene se verifica preguntando por el instrumental y observando la mesa, no por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riterios de servicio se comprueban con hechos observables y trazables (F-008, F-03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6-servicio-responsabl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el último servicio de uñas que recibiste. ¿Qué pudiste ver, qué preguntaste y qué quedó registrado? Escribe una pregunta que harías la próxima vez y la respuesta que espera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servicio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servicio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is criterios definen un servicio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strumental limpio y trazable, producto etiquetado, consentimiento, registro, higiene de manos y preguntas cl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verifica el instrumental si no se ve 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guntando cómo se limpia y se esteriliza, quién lo hace y dónde queda el registro. La vista no distingue esterilizado de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tener la etiqueta de un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e identificable, lote, instrucciones de uso cuando correspondan y advertencias. Sin etiqueta no se sabe qué se a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consentimiento en un servicio de uñ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aber qué se hará, con qué productos, cuánto cuesta y que se puede detener en cualquier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puede prometer un servicio de uñ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uede prometer curar una infección ni sustituir una autorización sanitaria con un diploma. Eso sale del terreno cosm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6-servicio-responsabl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7).]]></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7).]]></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7).]]></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7).]]></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7).]]></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317" r:id="rId1"/>
    <p:sldLayoutId id="2482005318" r:id="rId2"/>
    <p:sldLayoutId id="2482005319" r:id="rId3"/>
    <p:sldLayoutId id="248200532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09cb20f64c41689dbe1f8355c6778b830406b68f5dc11751.jpg"/>
  <Relationship Id="rId3" Type="http://schemas.openxmlformats.org/officeDocument/2006/relationships/hyperlink" Target="https://saludyestetica.lumbre.lat/object/sye-c08-r01-oa06-servicio-responsabl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8-r01-oa06-servicio-responsable" TargetMode="External"/>
  <Relationship Id="rId4" Type="http://schemas.openxmlformats.org/officeDocument/2006/relationships/hyperlink" Target="https://saludyestetica.lumbre.lat/object/sye-c08-r01-oa06-servicio-responsable"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8-r01-oa06-servicio-responsable" TargetMode="External"/>
  <Relationship Id="rId4" Type="http://schemas.openxmlformats.org/officeDocument/2006/relationships/hyperlink" Target="https://saludyestetica.lumbre.lat/object/sye-c08-r01-oa06-servicio-responsable"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8-r01-oa06-servicio-responsable" TargetMode="External"/>
  <Relationship Id="rId4" Type="http://schemas.openxmlformats.org/officeDocument/2006/relationships/hyperlink" Target="https://saludyestetica.lumbre.lat/object/sye-c08-r01-oa06-servicio-responsable"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hyperlink" Target="https://saludyestetica.lumbre.lat/object/sye-c08-r01-oa06-servicio-responsable"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6-servicio-responsable" TargetMode="External"/>
  <Relationship Id="rId3"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onoc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rvi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ponsabl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n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8-r01-oa06-servicio-responsable"/>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r seis criterios observables de un servicio de uñas —instrumental limpio y trazable, producto etiquetado, consentimiento, registro, higiene de manos y preguntas claras— y distinguir lo que decide el establecimiento de lo que determina la autoridad sanitaria.]]></a:t>
            </a:r>
          </a:p>
        </p:txBody>
      </p:sp>
      <p:sp>
        <p:nvSpPr>
          <p:cNvPr id="9" name=""/>
          <p:cNvSpPr txBox="1"/>
          <p:nvPr/>
        </p:nvSpPr>
        <p:spPr>
          <a:xfrm>
            <a:off x="514350" y="32861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5814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ara elegir y prestar un servicio de uñas con criterios que se pueden ver y preguntar: qué mirar, qué preguntar, qué respuestas son aceptables y qué límites no se pueden prome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uñas · manicura · servicio responsable · higiene · consumid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reconocer un servicio responsable de manos y pi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eligen un servicio de manicura o pedicura y profesionales que lo prestan. No requiere experiencia previa, no habilita para ejercer una profesión sanitaria y no sustituye la valoración de un profesional de la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reconocer un servicio responsable de manos y pi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misma calle hay dos salones de uñas con precios casi iguales. En el primero, el instrumental sale de una bolsa cerrada, la técnica se lava las manos al llegar y muestra el envase del producto cuando se le pregunta; en el segundo, las limas están en un vaso junto a la mesa, el esmalte se sirve de una botella grande a un recipiente pequeño sin etiqueta y nadie pregunta si la clienta reaccionó alguna vez.]]></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reconocer un servicio responsable de manos y pi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caso ficticio, nombre inventado— se sienta en el segundo porque el color de la muestra le gusta más. No es negligente: nadie le enseñó qué mirar. Esta lección es esa lista de cosas que sí se pueden ver y preguntar antes de sentarse, y también la que necesita quien presta el servicio para saber qué debe poder mostrar.]]></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omete un sello único ni una certificación mágica: enseña a reconocer hechos concretos y a distinguir lo que depende del establecimiento de lo que decide la autoridad sanitar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sable no es una palabra decorativ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rvicio responsable» no es un sello que se pega en la puerta ni un adjetivo que se pone en la publicidad. Es un conjunto de cosas que se pueden ver, preguntar y comprobar antes, durante y después del servicio: cómo llega el instrumental, qué dice la etiqueta del producto, qué se acordó, qué se registró y cómo se lavan las manos. Ninguna de esas comprobaciones requiere un título técnico; requieren atención y una pregunta a tiempo. La calidad del esmalte se ve al final; la del proceso se ve antes de empezar.]]></a:t>
            </a:r>
          </a:p>
        </p:txBody>
      </p:sp>
      <p:sp>
        <p:nvSpPr>
          <p:cNvPr id="8" name=""/>
          <p:cNvSpPr txBox="1"/>
          <p:nvPr/>
        </p:nvSpPr>
        <p:spPr>
          <a:xfrm>
            <a:off x="514350" y="42576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existe una insignia única que garantice to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sable no es una palabra decorativ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DA explica que en Estados Unidos las autoridades estatales y locales regulan la operación de los salones de uñas y la licencia de manicuristas y técnicos (F-038); en México, el marco aplicable depende del tipo de servicio y de la autoridad sanitaria correspondient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tablecimiento que presta servicios de atención médica notifica su funcionamiento a la autoridad sanitaria (F-008), pero aplicar esa categoría a un salón de uñas exige verificar si presta o no servicios médicos y cuál es el ámbito estatal. Por eso conviene preguntar por hechos concretos y no por diplomas colgad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strumental: limpio, trazable y verificabl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strumental es lo primero que se mira. Un servicio responsable separa lo limpio de lo usado, no deja limas con restos de polvo sobre la mesa y no saca un instrumento de un cajón abierto para usarlo en la siguiente persona. Lo que la vista no puede decir es si un instrumento está esterilizado: se ve limpio, no se ve el proceso. Por eso la pregunta correcta no es «¿está limpio?», sino «¿cómo se limpia y se esteriliza, quién lo hace y dónde queda el registro?». Una respuesta concreta y verificable vale más que una bolsa boni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strumental: limpio, trazable y verificabl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zabilidad significa poder seguir el recorrido de un instrumento: de dónde salió, cómo se procesó y cuándo se puso a disposición. No hace falta que el cliente vea el equipo; hace falta que el establecimiento pueda explicar el proceso y mostrar un registro cuando se le pid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rtículos que no se pueden limpiar y secar por completo —limas de cartón, buffers, aplicadores de madera— son candidatos a un solo uso; el establecimiento decide cuáles, pero no puede reciclar lo que no se puede limpi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strumental: limpio, trazable y verificabl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6]]></a:t>
            </a:r>
          </a:p>
        </p:txBody>
      </p:sp>
      <p:sp>
        <p:nvSpPr>
          <p:cNvPr id="7" name="" descr=""/>
          <p:cNvSpPr/>
          <p:nvPr/>
        </p:nvSpPr>
        <p:spPr>
          <a:xfrm>
            <a:off x="514350" y="220980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fija tiempos, concentraciones ni protocolos: eso depende del producto y del proceso que el establecimiento documente.]]></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1" name=""/>
          <p:cNvSpPr txBox="1"/>
          <p:nvPr/>
        </p:nvSpPr>
        <p:spPr>
          <a:xfrm>
            <a:off x="685800" y="26860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sobre criterios de un servicio de uñas. No diagnostica, no indica tratamientos y no sustituye una consulta; no habilita para ejercer una profesión sanita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strumental: limpio, trazable y verificabl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6]]></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criterios, seis preguntas]]></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strumental, producto, consentimiento, registro, manos y preguntas. Si el establecimiento no puede explicar uno de los seis, no hace falta discutir: se puede elegir otro lugar.]]></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promete]]></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roducto de uñas no cura una infección y un diploma no sustituye una autorización sanitaria. Si alguien promete lo contrario, el servicio ya salió del terreno cosmétic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 etiquetado y con lo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ducto sin etiqueta es un producto sin identidad. La norma mexicana de etiquetado exige que el envase permita identificar el lote, incluya instrucciones de uso cuando correspondan y advierta lo necesario para evitar un riesgo (F-004). Si el contenido se pasó a un frasco genérico, esa información se pierde: nadie sabe qué es, cuándo se abrió ni qué hacer si la persona reacciona. El reglamento mexicano también exige que la venta a granel se haga en envases cerrados y con utensilios limpios para cada producto (F-006, art. 194), justamente para evitar la contaminación y la mezc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 etiquetado y con lo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ráctica, el cliente puede pedir tres cosas sin parecer desconfiado: ver el envase, leer el nombre y el lote, y saber qué producto se va a usar en cada paso. Un servicio responsable no se ofende por la pregunta; la responde o dice dónde está la información. Si la reacción ocurre, el envase y el lote son lo que permite identificar qué pasó y avisar al fabricante o a la autoridad. Guardar el envase no es un trámite: es parte de hacerse cargo. Y si un producto promete curar una infección, no es un cosmético más fuerte: la ley prohíbe atribuirle acciones de medicamento (F-001, art. 27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 etiquetado y con lote]]></a:t>
            </a:r>
          </a:p>
        </p:txBody>
      </p:sp>
      <p:pic>
        <p:nvPicPr>
          <p:cNvPr id="3" name="" descr="Reconocer un servicio responsable: cinco comprobaciones">
            <a:hlinkClick r:id="rId3" tooltip="Reconocer un servicio responsable: cinco comprobacione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irar, preguntar, revisar la etiqueta, acordar el alcance y pedir regist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6-servicio-responsable"/>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qué se hace, cuánto cuesta y qué se puede deten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sentimiento no es una firma decorativa. Es la conversación previa en la que se dice qué servicio se va a hacer, qué productos se van a usar, cuánto cuesta y qué alternativas hay. Incluye preguntar por reacciones anteriores a esmaltes, geles o acrilatos, y por condiciones que la persona quiera mencionar —diabetes, problemas de circulación, un tratamiento— porque cambian la decisión de trabajar o no una zona. No se pregunta para diagnosticar: se pregunta para decidir si el servicio es seguro en ese momen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qué se hace, cuánto cuesta y qué se puede deten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es consentimiento el derecho a detenerse. La persona puede decir «hasta aquí» en cualquier momento, y el establecimiento puede detener el servicio por una razón de salud sin convertir eso en una venta adicional. La Ley Federal de Protección al Consumidor obliga a informar precios, tarifas y condiciones (F-019, arts. 7 y 57) y prohíbe aplicar cargos o servicios adicionales que no fueron solicitados o aceptados (art. 10). Un cargo sorpresa al final no es una práctica comercial agresiva: es exactamente lo que la ley describe como cargo sin consentimie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qué se hace, cuánto cuesta y qué se puede deten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preguntas para elegir un servicio de uñas, con una respuesta que tranquiliza y una señal de alerta. No sustituyen una inspección sanitar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6]]></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733675"/>
                <a:gridCol w="2933700"/>
                <a:gridCol w="2447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que tranquili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al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limpian y esterilizan el instrumen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ben el proceso y pueden mostrar e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é» o «solo lo lavamos con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o ver el envase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n etiqueta y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co sin nombre o trasva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explican qué van a hacer y cuánto c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allan pasos y preci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egan cargos al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6]]></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733675"/>
                <a:gridCol w="2933700"/>
                <a:gridCol w="2447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que tranquili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al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n por reacciones anteri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n y lo ano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en que «a nadie le p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n sus manos y limpian la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hacen entre pers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an sin cambiar guantes ni limp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cen si algo cambia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n, registran y remit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n que un producto lo c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os, área y registro: lo que no se v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manos de quien atiende son el vehículo más directo entre una persona y otra. Lavarlas al inicio, entre clientes y al final es la medida más barata y la más visible de un servicio responsable; también lo es mantener las uñas del personal cortas y limpias, y retirar anillos y pulseras que dificultan la limpieza. La mesa se limpia entre servicios, los envases se cierran y los residuos van a un contenedor con tapa. Nada de esto requiere un equipo costoso; requiere que se haga aunque nadie mire. La constancia es el criteri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os, área y registro: lo que no se v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es la memoria del servicio: fecha, persona, servicio, productos y lotes, observaciones, incidencias y quién atendió. Sirve para responder si algo cambia, para no repetir un producto que irritó y para demostrar que el establecimiento siguió un proceso. Se escribe en el momento y se guarda con acceso limitado; si se toman fotos, se pide permiso y se explica para qué. Un registro que nadie puede leer o que se llena al final del día no protege a nadie. El registro es para la persona, no para el archiv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os, área y registro: lo que no se ve]]></a:t>
            </a:r>
          </a:p>
        </p:txBody>
      </p:sp>
      <p:pic>
        <p:nvPicPr>
          <p:cNvPr id="3" name="" descr="Lo que se ve, lo que dice y lo que no">
            <a:hlinkClick r:id="rId3" tooltip="Lo que se ve, lo que dice y lo que n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evidencias útiles y su límite; ninguna lo garantiza to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6-servicio-responsable"/>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reguntas que sí sirven (y los lími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no necesita un cuestionario de auditoría; necesita seis preguntas. ¿Cómo limpian y esterilizan el instrumental? ¿Puedo ver la etiqueta del producto? ¿Me explican qué van a hacer y cuánto cuesta? ¿Preguntan por reacciones anteriores? ¿Lavan sus manos y limpian la mesa entre personas? ¿Qué hacen si algo cambia después? Las respuestas aceptables son concretas: describen un proceso, muestran un envase, explican un costo, dicen a quién acudir. Las señales de alerta también son concretas: «no sé», «siempre lo hemos hecho así», un frasco sin nombre o una promesa de que «a nadie le pas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reguntas que sí sirven (y los lími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límites importan tanto como las preguntas. No existe un certificado, sello o curso que por sí solo autorice a ejercer una profesión sanitaria, y un diploma de manicura no es una autorización sanitaria: las habilitaciones, si aplican, las determina la autoridad correspondiente. Tampoco existe un producto de uñas que cure una infección; si alguien lo promete, el problema no es de técnica sino de categoría. Elegir un servicio responsable es elegir un lugar que dice «esto no lo tratamos aquí» cuando corresponde, y que puede explicar por qué.]]></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reguntas que sí sirven (y los límites) · Procedimiento: verificar un servici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la mesa antes de sentar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 si lo limpio está separado de lo usado, si hay restos de polvo o producto y si los envases están cerrados. La mesa cuenta lo que el salón hace entre una persona y ot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reguntas que sí sirven (y los límites) · Procedimiento: verificar un servici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el instrument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cómo se limpia y se esteriliza, quién lo hace y dónde queda el registro. Escucha si la respuesta describe un proceso o si se limita a decir que «todo está limpi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reguntas que sí sirven (y los límites) · Procedimiento: verificar un servici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ver el produc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el envase, lee el nombre y busca el lote y las instrucciones. Si el producto se sirve de un frasco sin etiqueta, pregunta de dónde salió y anota lo que te dig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reguntas que sí sirven (y los límites) · Procedimiento: verificar un servici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alcance y prec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que te expliquen qué se va a hacer, qué productos se van a usar y cuánto vas a pagar en total. Pregunta si el retiro o una revisión tienen costo y si puedes detener el servici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reguntas que sí sirven (y los límites) · Procedimiento: verificar un servici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durante el servic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si se lavan las manos, si cambian de guantes, si limpian la mesa entre personas y si el producto toca la piel. Si algo te incomoda, puedes detenerte y pregunt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reguntas que sí sirven (y los límites) · Procedimiento: verificar un servici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y guarda el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pide que anoten servicio, productos, lotes y recomendaciones. Si aparece una reacción, conserva el envase, anota la fecha y acude a valor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reguntas que sí sirven (y los límites) · Caso trabajado: el mismo servicio, dos respuest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ana, nombre inventado, 34 años, compara dos salones con precios parecidos. Quiere un gel y tiene antecedente de comezón con un producto anterior, que no recuerda cuál e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reguntas que sí sirven (y los límites) · Caso trabajado: el mismo servicio, dos respuest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observa en el primer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strumental sale de una bolsa cerrada, la mesa está despejada y la técnica se lava las manos. Le muestran el envase, le preguntan por la comezón anterior y le explican el precio total antes de empezar. Anotan el producto y el lo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reguntas que sí sirven (y los límites) · Caso trabajado: el mismo servicio, dos respuest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observa en el segun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limas están en un vaso, el producto se sirve de una botella grande a un frasco sin etiqueta y nadie pregunta por reacciones. El precio aparece al final, con un cargo por «retiro especial» que no se mencionó ant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reguntas que sí sirven (y los límites) · Caso trabajado: el mismo servicio, dos respuest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qué regist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ana elige el primero, pide que anoten el lote y guarda la nota. No concluye que el segundo sea ilegal: solo comprueba que no puede verificar los criterios. Si algo cambia después, tiene a quién preguntar y qué producto identific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reguntas que sí sirven (y los límites)]]></a:t>
            </a:r>
          </a:p>
        </p:txBody>
      </p:sp>
      <p:pic>
        <p:nvPicPr>
          <p:cNvPr id="3" name="" descr="Antes de sentarte a la mesa">
            <a:hlinkClick r:id="rId3" tooltip="Antes de sentarte a la me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en los primeros minutos, sin interrumpir el serv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6-servicio-responsable"/>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un diploma con una autorización. Un curso de manicura no es una autorización sanitaria. Las habilitaciones, si aplican, las determina la autoridad correspondien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r producto trasvasado sin etiqueta. Sin nombre ni lote no se puede saber qué se aplica ni qué hacer si hay una reacción. La información se pierde al cambiar de envas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l precio alto garantiza higiene. El precio no describe el proceso. Lo que describe el proceso es lo que el establecimiento puede explicar y mostr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eguntar por reacciones previas. Una reacción anterior cambia la decisión de producto y de zona. Preguntar es parte del servicio, no una curiosid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instrumental no sale de un empaque cerrado o de un contenedor limpio y el establecimiento no explica el proceso, no aceptes el servicio.]]></a:t>
            </a:r>
          </a:p>
        </p:txBody>
      </p:sp>
      <p:sp>
        <p:nvSpPr>
          <p:cNvPr id="9" name=""/>
          <p:cNvSpPr txBox="1"/>
          <p:nvPr/>
        </p:nvSpPr>
        <p:spPr>
          <a:xfrm>
            <a:off x="514350" y="22764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no tiene etiqueta legible o lote, no se us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cio total no está claro antes de empezar, pide el desglose o no empiece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te preguntan por reacciones previas, dilo tú y pide que se ano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una señal en la uña o en la piel, el servicio se detiene y se remi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promete curar una infección con un producto de uñas, no es un servicio cosmétic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6]]></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én el servicio y recomienda valoración si aparece dolor, enrojecimiento que se extiende, hinchazón, calor, pus, una uña que cambia de color o de grosor, o una reacción con comezón o ardor. La Academia Americana de Dermatología indica atención médica inmediata para la piel roja, hinchada, caliente y dolorosa que se extiende (F-014); para una urgencia de riesgo vital, acude al servicio de emergenci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6]]></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roblema aparece después de un servicio, conserva el envase, anota el lote y la fecha, y pide el registro del establecimiento. Esta lección no diagnostica, no indica tratamientos y no sustituye una consulta.]]></a:t>
            </a:r>
          </a:p>
        </p:txBody>
      </p:sp>
      <p:sp>
        <p:nvSpPr>
          <p:cNvPr id="10" name=""/>
          <p:cNvSpPr txBox="1"/>
          <p:nvPr/>
        </p:nvSpPr>
        <p:spPr>
          <a:xfrm>
            <a:off x="685800" y="24765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reclamar sobre precio, información o condiciones del servicio, la autoridad de protección al consumidor es PROFECO (F-020); para determinar qué autorizaciones corresponden a un establecimiento, la respuesta depende de la autoridad sanitaria y del ámbito aplicable (F-00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evidencias dice más sobre la higiene del instrument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bolsa sea de un color llamativ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establecimiento explique el proceso y pueda mostrar el registr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precio del servicio sea alt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personal tenga un diploma en la par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pide un producto «para hongos» en la uña.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lo, porque es más fuerte que un esmalte normal.]]></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ar que un producto para tratar un problema médico es medicamento, no cosmético, y recomendar valoración.]]></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zclarlo con el esmalte para que actúe mejo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enderlo sin aplicarlo y que la clienta decid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iploma de curso de manicura es una autorización sanitari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puede preguntar por el lote del producto y pedir ver el envas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videncia con lo que permite sab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nstrumental en bolsa cerrad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tiqueta con lo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cio a la vis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gistro escrit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oducto es identificabl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abe cuánto va a pag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y memoria del servici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preparó antes del servic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servicio responsable se reconoce por hechos ___ : instrumental limpio y ___, producto con etiqueta y ___, consentimiento y registro. Un diploma no sustituye una ___ sanitar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l servici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urant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guntar por reacciones anterior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visar etiqueta y lote del product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varse las manos al inici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impiar la mesa entre person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producto, lote e incidenci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xplicar qué hacer si algo cambi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decide m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cómo se limpia y esteriliza el instrumental.]]></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do ver el envase y anoto el lote del product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precio es alto, supongo que la higiene es buena y no pregunto nad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uerdo el alcance y el precio antes de empezar.]]></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terminar, pido que anoten lo que se usó.]]></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8-r01-oa06-servicio-respons-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8-r01-oa06-servicio-respons-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8-r01-oa06-servicio-respons-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8-r01-oa06-servicio-respons-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8-r01-oa06-servicio-respons-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8-r01-oa06-servicio-respons-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8-r01-oa06-servicio-respons-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8-r01-oa06-servicio-respons-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uedes verificar los seis criterios de un servicio y distinguir lo que depende del establecimient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lista de seis preguntas y la matriz de evidencias; vuelve a clasificar las situacion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el último servicio de uñas que recibiste. ¿Qué pudiste ver, qué preguntaste y qué quedó registrado? Escribe una pregunta que harías la próxima vez y la respuesta que esperaría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servicio responsa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6]]></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009900"/>
                <a:gridCol w="5105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rumental traz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ede explicar el proceso y mostrar e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etique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lote e instrucciones leg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nt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 precio y derecho a detene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servicio, productos e incid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giene de m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inicio, entre clientes y al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servicio responsabl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8-r01-oa06-servicio-responsable"/>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prestar mejo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is criterios definen un servicio responsabl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prestar mejo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strumental limpio y trazable, producto etiquetado, consentimiento, registro, higiene de manos y preguntas clara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prestar mejo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verifica el instrumental si no se ve el proces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prestar mejo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guntando cómo se limpia y se esteriliza, quién lo hace y dónde queda el registro. La vista no distingue esterilizado de limpi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prestar mejo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tener la etiqueta de un produc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prestar mejo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e identificable, lote, instrucciones de uso cuando correspondan y advertencias. Sin etiqueta no se sabe qué se aplic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prestar mejo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consentimiento en un servicio de uñ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prestar mejo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aber qué se hará, con qué productos, cuánto cuesta y que se puede detener en cualquier momen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prestar mejo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puede prometer un servicio de uñ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prestar mejo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uede prometer curar una infección ni sustituir una autorización sanitaria con un diploma. Eso sale del terreno cosmétic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ervicio responsable se reconoce por seis cosas que se pueden ver y preguntar: instrumental limpio y trazable, producto etiquetado, consentimiento, registro, higiene de manos y preguntas claras.]]></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hoy una acción concreta: escribe las seis preguntas en una tarjeta y lleva dos de ellas a tu próximo servicio; anota las respuestas y compáralas con lo que observast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o cierras el curso: tienes una pauta de cuidado propio, una lista de señales que obligan a suspender y remitir, y criterios para elegir o prestar un servicio de uñas con los pies en la tierra. El siguiente paso del curso 8 es el 13, sobre higiene y prevención de riesgos en estétic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8 · COFEPRIS, Aviso de funcionamiento (trámites) y Guía de Autoverificación para establecimientos de atención médica con fines estéticos sin procedimientos quirúrgicos · https://www.gob.mx/public/tramites/detalleTramite.xhtml?homoclave=COFEPRIS-05-036 · consulta: 2026-10-25 · alcance: Alcance federal en México, con posible delegación estatal: notificación de funcionamiento de establecimientos de servicios de salud y guía de autoverificación estética. No afirma que todo salón de uñas deba notificars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Alcance federal en México, etiquetado: lote, instrucciones de uso, declaraciones prohibidas y leyendas precautorias. No fija concentraciones ni procesos de esteriliz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6 · Reglamento de Control Sanitario de Productos y Servicios, Título Vigésimo Segundo, y Acuerdo de sustancias prohibidas y restringidas (DOF 21-05-2010) · https://salud.gob.mx/unidades/cdi/nom/compi/rcsps.html · consulta: 2026-10-25 · alcance: Alcance federal en México: productos de perfumería y belleza, prueba de hipoalergenicidad (art. 191) y condiciones de venta a granel (arts. 193 y 194). No regula el acto de manicur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texto vigente, última reforma DOF 12-12-2025) · http://www.diputados.gob.mx/LeyesBiblio/pdf/LFPC.pdf · consulta: 2026-10-25 · alcance: Alcance federal en México: información de precios, tarifas y condiciones (arts. 7 y 57) y prohibición de cargos no aceptados (art. 10). No regula el acto sanitari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Alcance federal en México: derechos de información, seguridad y calidad, y vía de protección al consumidor. Es divulgación de la autoridad, no una norma técnic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8 · FDA, Nail Care Products (seguridad de productos para uñas, acrilatos y exposición en salón) · https://www.fda.gov/cosmetics/cosmetic-products/nail-care-products · consulta: 2026-10-25 · alcance: Jurisdicción de Estados Unidos; referencia técnica para México, no norma aplicable. Regulación local de salones y licencias, advertencias de etiqueta y riesgos de producto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6-servicio-responsable"/>
              </a:rPr>
              <a:t><![CDATA[Cómo reconocer un servicio responsable de manos y pi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artículos 269 y 270 (texto vigente, última reforma DOF 15-01-2026) · consulta: 2026-10-25 · alcance: Alcance federal en México: definición de producto cosmético y prohibición de atribuirle acciones de medicamentos. Un cosmético no trata infecciones ni lesiones.]]></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2026-10-26T04:30:44Z</dcterms:created>
  <dcterms:modified xsi:type="dcterms:W3CDTF">2026-10-26T04:30:44Z</dcterms:modified>
  <dc:title>Cómo reconocer un servicio responsable de manos y pies</dc:title>
  <dc:description>Presentación editable del OA «Cómo reconocer un servicio responsable de manos y pies». Enlace: https://saludyestetica.lumbre.lat/object/sye-c08-r01-oa06-servicio-responsable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