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5-suspender-el-servici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5-suspender-el-servici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teraciones que obligan a suspender el servicio: señales para detenerse y remiti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una lista y no un diagnóstico»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ñales en la piel que rodea la uña»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ñales en la piel que rodea la uña»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ñales en la piel que rodea la uña»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ñales en la uña»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ndo el servicio se de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Observar, detener, retirar el producto, documentar y remitir. En ese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5-suspender-el-servici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ñales que no están en la uña»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5-suspender-el-servici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5-suspender-el-servici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detener el servicio sin dañar la relación»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é hacer con cad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señal, la decisión del salón y el destino de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5-suspender-el-servici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gistrar y remitir: la hoja que sirve»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tener el servicio en cinco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Mira antes de to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las dos manos o los dos pies con luz suficiente y sin esmalte. Compara una uña con las demás y una mano con la otra. Busca color, grosor, despegue, heridas, calor, hinchazón y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5-suspender-el-servici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tener el servicio en cinco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regunta lo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desde cuándo está, si duele, si hubo golpe, calzado nuevo, productos o retiros recientes, y si la persona tiene alguna condición o tratamiento que quiera mencionar. Escucha sin interpre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5-suspender-el-servici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tener el servicio en cinco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Detén 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apliques producto, no retires a la fuerza y no masajees ni aprietes la zona. Explica qué observaste, en qué zona, y por qué no se continúa. No pongas nombre a lo que no has compro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5-suspender-el-servici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tener el servicio en cinco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Deja la zona en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impia y seca sin frotar; no cubras con esmalte ni con una venda apretada. Separa el instrumental usado y no lo reutilices. Si hay sangrado o supuración, sigue las precauciones del establecimiento para material contamin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5-suspender-el-servici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tener el servicio en cinco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Docum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fecha, zona, qué observaste, qué productos se usaron o retiraron con su lote, qué recomendaste y a quién remitiste. Escribe en el momento y guarda la nota con acceso limi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5-suspender-el-servici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tener el servicio en cinco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mite y da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ndica a dónde acudir y qué hacer si empeora. Entrega por escrito lo observado si es posible. Reprograma cuando la zona esté sana; no prometas que un producto lo va a resol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5-suspender-el-servici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dedo que no se p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osa, nombre inventado, 58 años, pide pedicura y esmalte para una comida. Al retirar el color, la uña del dedo gordo se ve oscura y más gruesa que las demás; la piel no está roja y ella no refiere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5-suspender-el-servici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dedo que no se p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Qué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ambio ocupa buena parte de la uña, lleva meses y no duele. No hay pus, calor ni hinchazón. Rosa menciona que se golpeó con una silla, pero no recuerda cuándo. No hay una explicación comprob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5-suspender-el-servici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dedo que no se p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Qué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pinta. Se limpia y se seca la zona, se deja sin producto y se recomienda valoración con prueba, sin afirmar que sea una infección fúngica. Se explica que el color podría deberse a varias causas y que cubrirlo dificultaría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5-suspender-el-servici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dedo que no se p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Qué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nota la fecha, la uña afectada, el aspecto observado, el antecedente del golpe, los productos retirados y la recomendación. Se reprograma la pedicura para cuando la persona haya sido valorada; el costo del retiro se informa antes, según la política del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5-suspender-el-servici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empezar, revisa manos y pi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revisión se hace con luz suficiente y sin esmal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5-suspender-el-servici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uspender el servicio y recomendar atención médica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iel roja, caliente, hinchada y dolorosa que se extiende es un motivo de atención médica inmediata. El salón suspende, no cubre ni masaj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AD: la piel roja e hinchada que se siente caliente y dolorosa exige atención médica inmediata (F-0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5-suspender-el-servici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Suspender el esmalte y recomendar valoración, sin afirmar qué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specto no confirma una infección fúngica. Se suspende el esmalte y se recomienda valoración; la confirmación puede requerir un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DC: una infección fúngica puede cambiar el color, engrosar y romper la uña; corresponde acudir a un profesional para que haga una prueba (F-0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5-suspender-el-servici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lor oculta el cambio, impide comparar y retrasa la valoración. La insistencia no cambia la decisión de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AD y CDC: los cambios en la piel y la uña se valoran; cubrirlos no forma parte del servicio (F-0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5-suspender-el-servici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alón describe lo que ve y lo registra; no concluye. Varias causas pueden verse parecidas y la confirmación corresponde a quien explora y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DC: la valoración de una uña puede requerir una prueba con un profesional de la salud (F-0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5-suspender-el-servici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iel roja que se extiende → Atención médica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us o supuración → No apretar; recomendar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ña engrosada y descolorida → Suspender el esmalte y remi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ezón tras el producto → Retirar y no reap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eñal tiene una respuesta distinta; ninguna consiste en cubrir y seg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5-suspender-el-servici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uspende · fúngica · prueba ·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alón suspende y remite; no concluye sin prueba. La piel que se extiende exige atención médica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DC: la uña puede cambiar de color y grosor; se acude a valoración para una prueba (F-014). AAD: la piel roja, caliente y dolorosa que se extiende exige atención inmediata (F-0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5-suspender-el-servici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uspender el esmalte y recomendar valoración → Detener y remi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xplicar a dónde acudir y qué hacer si empeora → Detener y remi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notar fecha, zona y hallazgos →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notar productos usados y su lote →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intar encima del cambio →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firmar que es un hongo sin prueba →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Apretar la zona con pus →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uspender tiene tres partes: detener, registrar y remitir; algunas acciones no se hacen en ningún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5-suspender-el-servici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clienta tiene prisa, pinto la uña para cubrir el cambio y le digo que consulte lu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ubrir el cambio retrasa la valoración y oculta información. La prisa no modifica el criterio: se suspende y se re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DC: el cambio de color y grosor de la uña requiere valoración con prueba (F-0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8-r01-oa05-suspender-el-servici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5-suspender-el-servici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una ocasión en la que viste una uña o una piel que no te pareció normal y seguiste. Escribe qué señal estaba presente, qué dijiste y qué dirías ahora con la frase que describe sin etique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5-suspender-el-servici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señales y respu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5-suspender-el-servici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señales y respu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5-suspender-el-servici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señales y respu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5-suspender-el-servici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detiene un servicio por la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está roja, caliente, hinchada o duele y el cambio se extiende, o cuando hay pus, herida abierta o supuración. Se suspende y se busca atención méd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5-suspender-el-servici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ante una uña engrosada y descolor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uspender el esmalte, registrar lo observado y recomendar valoración. No afirmar que es una infección fúngica sin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5-suspender-el-servici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Basta el aspecto para concluir qué tiene una u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Varias causas pueden verse parecidas. La confirmación corresponde a quien explora y, si hace falta, pide un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5-suspender-el-servici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anota cuando se suspende un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echa, zona, qué se observó, productos usados o retirados con lote, recomendación y a quién se remit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5-suspender-el-servicio]]></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A quién se remite una alteración de u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 un profesional de la salud: médico de primer contacto, dermatólogo o podólogo, según el caso y el sistema de salud de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8-r01-oa05-suspender-el-servicio]]></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5416" r:id="rId1"/>
    <p:sldLayoutId id="2482005417" r:id="rId2"/>
    <p:sldLayoutId id="2482005418" r:id="rId3"/>
    <p:sldLayoutId id="248200541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5fe484c839a6c194971225bcfe19691b2f7eb8f25c4d0621.jpg"/>
  <Relationship Id="rId3" Type="http://schemas.openxmlformats.org/officeDocument/2006/relationships/hyperlink" Target="https://saludyestetica.lumbre.lat/object/sye-c08-r01-oa05-suspender-el-servici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8-r01-oa05-suspender-el-servicio" TargetMode="External"/>
  <Relationship Id="rId4" Type="http://schemas.openxmlformats.org/officeDocument/2006/relationships/hyperlink" Target="https://saludyestetica.lumbre.lat/object/sye-c08-r01-oa05-suspender-el-servicio"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08-r01-oa05-suspender-el-servicio" TargetMode="External"/>
  <Relationship Id="rId4" Type="http://schemas.openxmlformats.org/officeDocument/2006/relationships/hyperlink" Target="https://saludyestetica.lumbre.lat/object/sye-c08-r01-oa05-suspender-el-servicio"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08-r01-oa05-suspender-el-servicio" TargetMode="External"/>
  <Relationship Id="rId4" Type="http://schemas.openxmlformats.org/officeDocument/2006/relationships/hyperlink" Target="https://saludyestetica.lumbre.lat/object/sye-c08-r01-oa05-suspender-el-servicio"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hyperlink" Target="https://saludyestetica.lumbre.lat/object/sye-c08-r01-oa05-suspender-el-servicio"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8-r01-oa05-suspender-el-servicio"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lterac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blig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uspend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rvic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ña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tener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miti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8-r01-oa05-suspender-el-servici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las señales visibles en uñas y piel alrededor que obligan a detener la manicura o pedicura, aplicar una secuencia de suspensión y registro, y remitir a valoración sin poner nombre a lo observado.]]></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sobre las señales que interrumpen un servicio de uñas: qué se observa, por qué no se cubre ni se trata en el salón, cómo detener el servicio sin alarmar y qué registrar para que la persona llegue mejor a una valorac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uñas · manicura · señales de alerta · derivación · higie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teraciones que obligan a suspender el servicio: señales para detenerse y remit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se hacen la manicura o la pedicura y profesionales que prestan el servicio. No requiere experiencia previa, no habilita para ejercer una profesión sanitaria y no sustituye la valoración de un profesional de la salud.]]></a:t>
            </a:r>
          </a:p>
        </p:txBody>
      </p:sp>
      <p:sp>
        <p:nvSpPr>
          <p:cNvPr id="11" name=""/>
          <p:cNvSpPr txBox="1"/>
          <p:nvPr/>
        </p:nvSpPr>
        <p:spPr>
          <a:xfrm>
            <a:off x="514350" y="29527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artes por la mañana, en un salón pequeño, una clienta —caso ficticio, nombre inventado— llega para pedicura. Al retirar el esmalte del dedo gordo, la piel del borde se ve roja, caliente y un poco hinchada; ella dice que «es del zapato» y pide que le pinten las uñas para una comid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teraciones que obligan a suspender el servicio: señales para detenerse y remit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nicurista tiene dos caminos: cubrir con color y cobrar, o detenerse y explicar por qué hoy no se pinta. No necesita saber qué tiene la clienta para elegir el segundo. Necesita reconocer una señal, detener el servicio, decir lo justo y recomendar a quién acudir. Esta lección es esa lista de señales y esa conversación.]]></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 catálogo de enfermedades ni una guía para poner nombres: es un conjunto de criterios para saber cuándo el servicio termina antes de lo previst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una lista y no un diagnóstic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ñas, la pregunta que llega al salón casi nunca es clínica: es estética y con prisa. Alguien quiere que el color cubra una mancha, que el grosor se disimule o que el borde despegado se pegue otra vez. La respuesta del salón no necesita un nombre para ser correcta; necesita una decisión: continuar o detenerse. Esta lección no enseña a identificar padecimientos ni a ponerles nombre. Enseña a reconocer señales visibles, a detener el servicio cuando aparecen y a remitir a quien sí puede explorar y, si hace falta, pedir una prueb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una lista y no un diagnóstic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er nombre sin prueba es adivinar, y adivinar tiene consecuencias. El CDC, al hablar de infecciones fúngicas de las uñas, indica acudir con un profesional de la salud para que se haga una prueba; no dice que el aspecto baste para concluir (F-014). La misma lógica sirve para el resto: una uña engrosada puede tener varias explicaciones, y una piel roja también. El salón trabaja con lo que ve y con lo que la persona cuenta, pero la valoración y la indicación corresponden a otro ámbito. Detenerse a tiempo cuesta una cita; seguir sin detenerse puede costar semanas de retras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en la piel que rodea la uñ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iel alrededor de la uña es la zona que más avisa. Enrojecimiento que se extiende, hinchazón, calor al tacto, dolor que aumenta, pus o supuración, una herida abierta o un borde que se ve tenso son señales de detención inmediata. La Academia Americana de Dermatología describe la piel roja y hinchada que se siente caliente y dolorosa, y recomienda atención médica inmediata cuando alguien piensa que tiene ese cuadro (F-014). El salón no lo nombra ni lo trata: suspende, no cubre con producto y recomienda atención médica sin demo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en la piel que rodea la uñ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menos llamativas que también obligan a parar: comezón persistente, ardor, descamación, pequeñas ampollas, grietas o sequedad extrema en el pliegue. Pueden ser irritación por un producto, una reacción alérgica o un problema que necesita valoración; desde el salón no se distingue. Lo que sí se puede hacer es retirar el producto, no volver a aplicar el mismo en esa zona, anotar cuál era y en qué circunstancia apareció, y recomendar consulta si no cede. Aplicar otra capa para ver si «se acostumbra» es una apuesta que la persona no eligió.]]></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en la piel que rodea la uñ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de carácter informativo sobre cuándo detener un servicio de uñas. No diagnostica, no indica tratamientos y no sustituye una consulta; no habilita para ejercer una profesión sanitari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iel caliente que se extiende]]></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el roja, caliente, hinchada o dolorosa que se extiende, pus, fiebre o dolor intenso: se suspende el servicio y se busca atención médica inmedia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en la piel que rodea la uñ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descr=""/>
          <p:cNvSpPr/>
          <p:nvPr/>
        </p:nvSpPr>
        <p:spPr>
          <a:xfrm>
            <a:off x="514350" y="1219200"/>
            <a:ext cx="8115300" cy="11049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tener también es servicio]]></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cita perdida se recupera; un problema cubierto con esmalte se retrasa. La frase que describe sin etiquetar es parte del ofici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en la uñ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uña, las señales que obligan a suspender el esmalte o el sistema son los cambios de color persistentes, el engrosamiento, la fragilidad que hace que se quiebre con facilidad, el despegue de la lámina, los surcos, el sangrado debajo y el dolor. El CDC señala que una infección fúngica de las uñas puede cambiar su color, engrosarlas y hacer que se rompan con facilidad, y que corresponde acudir a un profesional de la salud para que haga una prueba (F-014). Eso no significa que todo cambio sea una infección fúngica: significa que el cambio puede requerir valoración y que el aspecto no sustituye la prueb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en la uñ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que la valoración sea útil, el salón puede aportar datos: cuántas uñas están afectadas, desde cuándo, si hubo golpe, presión de calzado, productos o retiros recientes, si duele y si cambió después de un servicio. Esos datos se anotan sin conclusiones. También se explica lo que no conviene hacer mientras se espera: cubrir la uña con esmalte opaco, limarla hasta el lecho, aplicar productos que prometen «eliminar hongos» o compartir instrumentos. Ninguna de esas acciones acelera la valoración; varias la dificult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en la uña]]></a:t>
            </a:r>
          </a:p>
        </p:txBody>
      </p:sp>
      <p:pic>
        <p:nvPicPr>
          <p:cNvPr id="3" name="" descr="Cuando el servicio se detiene">
            <a:hlinkClick r:id="rId3" tooltip="Cuando el servicio se detiene"/>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Observar, detener, retirar el producto, documentar y remitir. En ese orde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8-r01-oa05-suspender-el-servicio"/>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que no están en la uñ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rvicio también se detiene por lo que pasa fuera de la uña. Fiebre, escalofríos, malestar general, dolor que impide apoyar el pie, hinchazón que sube por el dedo o una zona que crece rápido son motivos para recomendar atención médica inmediata, no para seguir con la pedicura. Lo mismo vale para el dolor desproporcionado: si la persona dice que le duele mucho y a la vista hay poco, el salón no tiene manera de valorar la causa y no debe masajear, apretar ni sumergir la zona en agua caliente para «ver si mejo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que no están en la uñ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circunstancias que cambian el umbral de prudencia. Si la persona menciona diabetes, problemas de circulación, un tratamiento médico o una herida que tarda en cicatrizar, cualquier corte, grieta o cambio en el pie se consulta antes de trabajar la zona; el salón no puede valorar cómo cicatriza ni qué riesgo tiene esa persona. No se trata de negar el servicio para siempre: se trata de no ser el lugar donde se descubre un problema. La regla es simple: si hay que preguntar si es seguro, no se empiez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que no están en la uñ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es que aparecen en la mesa y la respuesta que corresponde. No son diagnósticos: son decisiones de servicio y criterios de remis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247900"/>
                <a:gridCol w="2409825"/>
                <a:gridCol w="3457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l roja que se extie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iente, hinchada, duele al 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y buscar atención médica inmedi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s o supu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lor, color amarillo o ve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apretar ni cubrir; recomendar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ña engrosada y descolor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ompe con facilidad o se desp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el esmalte; recomendar valoración con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247900"/>
                <a:gridCol w="2409825"/>
                <a:gridCol w="3457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 sin lesión vi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menta al apoyar o al 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no masajear ni sumerg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zón o ardor tras 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rojecimiento o ampol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r, no reaplicar y anotar 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ebre o malestar gen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suma a una lesión en el p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ción médica inmedi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rida en pie con diabe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catrización dud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trabajar la zona; recomendar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tener el servicio sin dañar la rel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ner un servicio requiere una frase que describa, no que etiquete. «Veo la piel roja y caliente alrededor de esta uña; hoy no puedo aplicar producto porque podría empeorar y prefiero que la veas antes» dice lo necesario sin poner nombre. «Tienes una infección» afirma algo que el salón no ha comprobado. La persona puede asustarse, enojarse o insistir; la respuesta se mantiene: se describe lo observado, se explica por qué no se continúa y se ofrece una alternativa concreta, como reprogramar cuando la zona esté sana o acudir a valora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tener el servicio sin dañar la rel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inero también se conversa antes. Las condiciones de cobro del retiro o de la revisión son una decisión del establecimiento, configurable, pero tienen que estar a la vista y explicarse al inicio; la Ley Federal de Protección al Consumidor obliga a informar precios, tarifas y condiciones, y a no aplicar cargos que el consumidor no aceptó (F-019, arts. 7 y 10). Improvisar un cargo al final, cuando la persona ya está en la mesa, convierte una decisión de cuidado en un conflicto. La conversación incómoda se tiene antes, no despué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tener el servicio sin dañar la relación]]></a:t>
            </a:r>
          </a:p>
        </p:txBody>
      </p:sp>
      <p:pic>
        <p:nvPicPr>
          <p:cNvPr id="3" name="" descr="Qué hacer con cada señal">
            <a:hlinkClick r:id="rId3" tooltip="Qué hacer con cada señal"/>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señal, la decisión del salón y el destino de la perso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8-r01-oa05-suspender-el-servicio"/>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ar y remitir: la hoja que sirv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de una suspensión no es un expediente clínico ni un diagnóstico: es una nota breve que permite reconstruir qué pasó. Debe decir la fecha, la mano o el pie, qué uña o zona, qué se observó —color, calor, hinchazón, dolor, despegue, tiempo de evolución—, qué productos se usaron o se retiraron, qué se recomendó y a quién se remitió. Si la persona mencionó un golpe, un calzado nuevo o un servicio anterior, se anota también. La nota se escribe en el momento; al día siguiente, los detalles ya se confund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ar y remitir: la hoja que sirv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mitir no es deshacerse del cliente: es decirle a dónde ir. El CDC menciona al médico de primer contacto, al dermatólogo o al podólogo como opciones para valorar una uña (F-014); la elección depende del sistema de salud de cada persona y de la zona. Cuando hay signos que se extienden, fiebre o dolor intenso, la indicación es atención médica inmediata. Si la persona no tiene acceso a uno de esos profesionales, el primer paso sigue siendo el mismo: consultar y no cubrir. Entregar por escrito qué se observó y qué se aplicó ayuda a que la valoración empiece con información y no con una reconstrucción de memori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y remitir: la hoja que sirve · Procedimiento: detener el servicio en cinco pasos verificable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ra antes de toc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las dos manos o los dos pies con luz suficiente y sin esmalte. Compara una uña con las demás y una mano con la otra. Busca color, grosor, despegue, heridas, calor, hinchazón y dol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y remitir: la hoja que sirve · Procedimiento: detener el servicio en cinco pasos verificable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lo que fal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desde cuándo está, si duele, si hubo golpe, calzado nuevo, productos o retiros recientes, y si la persona tiene alguna condición o tratamiento que quiera mencionar. Escucha sin interpret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y remitir: la hoja que sirve · Procedimiento: detener el servicio en cinco pasos verificable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tén el servici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apliques producto, no retires a la fuerza y no masajees ni aprietes la zona. Explica qué observaste, en qué zona, y por qué no se continúa. No pongas nombre a lo que no has comproba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y remitir: la hoja que sirve · Procedimiento: detener el servicio en cinco pasos verificable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ja la zona en condicion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mpia y seca sin frotar; no cubras con esmalte ni con una venda apretada. Separa el instrumental usado y no lo reutilices. Si hay sangrado o supuración, sigue las precauciones del establecimiento para material contamina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y remitir: la hoja que sirve · Procedimiento: detener el servicio en cinco pasos verificable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cumen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fecha, zona, qué observaste, qué productos se usaron o retiraron con su lote, qué recomendaste y a quién remitiste. Escribe en el momento y guarda la nota con acceso limitad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y remitir: la hoja que sirve · Procedimiento: detener el servicio en cinco pasos verificable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mite y da seguimien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dica a dónde acudir y qué hacer si empeora. Entrega por escrito lo observado si es posible. Reprograma cuando la zona esté sana; no prometas que un producto lo va a resolv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y remitir: la hoja que sirve · Caso trabajado: el dedo que no se pint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osa, nombre inventado, 58 años, pide pedicura y esmalte para una comida. Al retirar el color, la uña del dedo gordo se ve oscura y más gruesa que las demás; la piel no está roja y ella no refiere dolo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y remitir: la hoja que sirve · Caso trabajado: el dedo que no se pint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observ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mbio ocupa buena parte de la uña, lleva meses y no duele. No hay pus, calor ni hinchazón. Rosa menciona que se golpeó con una silla, pero no recuerda cuándo. No hay una explicación comprobad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y remitir: la hoja que sirve · Caso trabajado: el dedo que no se pint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decid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pinta. Se limpia y se seca la zona, se deja sin producto y se recomienda valoración con prueba, sin afirmar que sea una infección fúngica. Se explica que el color podría deberse a varias causas y que cubrirlo dificultaría la revis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y remitir: la hoja que sirve · Caso trabajado: el dedo que no se pint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registr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nota la fecha, la uña afectada, el aspecto observado, el antecedente del golpe, los productos retirados y la recomendación. Se reprograma la pedicura para cuando la persona haya sido valorada; el costo del retiro se informa antes, según la política del establecimient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ar y remitir: la hoja que sirve]]></a:t>
            </a:r>
          </a:p>
        </p:txBody>
      </p:sp>
      <p:pic>
        <p:nvPicPr>
          <p:cNvPr id="3" name="" descr="Antes de empezar, revisa manos y pies">
            <a:hlinkClick r:id="rId3" tooltip="Antes de empezar, revisa manos y pies"/>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revisión se hace con luz suficiente y sin esmal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8-r01-oa05-suspender-el-servicio"/>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ntar encima para que no se note. El color oculta el cambio, impide comparar y retrasa la valoración. La uña puede seguir cambiando debajo del esmalt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firmar que es un hongo sin prueba. El aspecto no confirma una infección fúngica. Decirlo convierte una observación en una conclusión que el salón no puede sostener.]]></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retar o cortar la piel para «drenar». No es una maniobra de salón: puede extender el problema y añadir una herida. Se detiene y se remi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ir porque la clienta insiste. La decisión de continuar no se toma por presión. Se describe lo observado, se explica el motivo y se ofrece una alternativ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iel está roja, caliente, hinchada o duele y se extiende, suspende y recomienda atención médica inmedia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pus, herida abierta o dolor intenso, no masajees, no aprietes y remite a valoración.]]></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uña cambió de color, se engrosó o se rompe con facilidad, suspende el esmalte y recomienda valoración; no afirmes que es una infección fúngica sin prueba.]]></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comezón o ardor después de un producto, retira, no reapliques y anota cuál er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menciona diabetes, problemas de circulación o un tratamiento médico, consulta antes de trabajar una herid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udas, detente: el servicio puede esperar; una señal que se extiende, n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spende el servicio y recomienda atención médica inmediata cuando la piel alrededor de la uña esté roja, caliente, hinchada y dolorosa y el cambio se extienda; cuando haya pus, una herida que no cierra, fiebre, escalofríos o malestar general; cuando el dolor impida apoyar el pie o aumente rápido. La Academia Americana de Dermatología indica atención médica inmediata para la piel roja, hinchada, caliente y dolorosa que se extiende (F-01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 una urgencia de riesgo vital, acude al servicio de emergencias. En los demás casos, recomienda valoración con un profesional de la salud y explica que la confirmación puede requerir una prueba. Esta lección no clasifica urgencias, no pone nombre a lo observado y no indica tratamientos. Si el problema aparece después de un servicio, guarda el envase, anota el lote y la fecha, y entrega a la persona un resumen de lo observado y lo aplicad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 retirar el esmalte, la piel del borde de la uña está roja, caliente, hinchada y la zona se extiende.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plicar esmalte opaco para que no se vea y continuar.]]></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spender el servicio y recomendar atención médica inmediat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asajear la zona con crema y esperar a que baje.]]></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mergir el pie en agua caliente y volver a intenta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tiene una uña engrosada y descolorida. ¿Cuál es la respuesta correcta del salón?]]></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firmar que es una infección fúngica y venderle un esmalte especial.]]></a:t>
            </a:r>
          </a:p>
        </p:txBody>
      </p:sp>
      <p:sp>
        <p:nvSpPr>
          <p:cNvPr id="10" name=""/>
          <p:cNvSpPr txBox="1"/>
          <p:nvPr/>
        </p:nvSpPr>
        <p:spPr>
          <a:xfrm>
            <a:off x="666750" y="3009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imarla hasta el lecho para que se vea pareja.]]></a:t>
            </a:r>
          </a:p>
        </p:txBody>
      </p:sp>
      <p:sp>
        <p:nvSpPr>
          <p:cNvPr id="11" name=""/>
          <p:cNvSpPr txBox="1"/>
          <p:nvPr/>
        </p:nvSpPr>
        <p:spPr>
          <a:xfrm>
            <a:off x="666750" y="3390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spender el esmalte y recomendar valoración, sin afirmar qué es.]]></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intarla con un color claro y revisarla en la próxima cit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clienta insiste, se puede pintar la uña para cubrir un cambio y recomendarle que consulte despué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salón puede decir qué tiene una uña con solo mirarla, sin prueb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eñal con la respuesta del sal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iel roja que se extiend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us o supura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ña engrosada y descolorid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mezón tras el product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apretar; recomendar valoración]]></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spender el esmalte y remiti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tirar y no reaplica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tención médica inmediat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 una uña engrosada y descolorida, el salón ___ el servicio y recomienda valoración; no afirma que sea una infección ___ sin una ___. Si la piel roja, caliente e hinchada se extiende, la indicación es atención médica ___.]]></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lo que corresponde al suspender un servici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ner y remiti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gistrar]]></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unc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uspender el esmalte y recomendar valoración]]></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xplicar a dónde acudir y qué hacer si empeor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notar fecha, zona y hallazgo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notar productos usados y su lot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intar encima del cambi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firmar que es un hongo sin prueb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Apretar la zona con pus]]></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se decide mal.]]></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o las dos manos con luz y sin esmalt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gunto desde cuándo está el cambio y si duele.]]></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clienta tiene prisa, pinto la uña para cubrir el cambio y le digo que consulte luego.]]></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o lo observado y los productos que retiré.]]></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e explico a dónde acudir y qué hacer si empeor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8-r01-oa05-suspender-el-ser-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8-r01-oa05-suspender-el-ser-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8-r01-oa05-suspender-el-ser-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8-r01-oa05-suspender-el-ser-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8-r01-oa05-suspender-el-ser-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8-r01-oa05-suspender-el-ser-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8-r01-oa05-suspender-el-ser-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8-r01-oa05-suspender-el-ser-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reconoces las señales que detienen el servicio y sabes cómo suspender, registrar y remitir.]]></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señales y la tabla; vuelve a clasificar qué se hace con cada un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una ocasión en la que viste una uña o una piel que no te pareció normal y seguiste. Escribe qué señal estaba presente, qué dijiste y qué dirías ahora con la frase que describe sin etiquetar.]]></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señales y respuest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3390900"/>
                <a:gridCol w="4724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l roja que se extie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y buscar atención médica inmedi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s o supu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apretar ni cubrir; recomendar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ña engrosada y descolor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el esmalte; valoración con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zón o ardor tras 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r, no reaplicar y ano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señales y respuest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3390900"/>
                <a:gridCol w="4724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de la suspen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zona, hallazgos, productos y recomend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señales y respuest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8-r01-oa05-suspender-el-servicio"/>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tenerse a tiemp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detiene un servicio por la piel?]]></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tenerse a tiemp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stá roja, caliente, hinchada o duele y el cambio se extiende, o cuando hay pus, herida abierta o supuración. Se suspende y se busca atención médic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tenerse a tiemp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ante una uña engrosada y descolorid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tenerse a tiemp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uspender el esmalte, registrar lo observado y recomendar valoración. No afirmar que es una infección fúngica sin prueb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tenerse a tiemp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Basta el aspecto para concluir qué tiene una uñ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tenerse a tiemp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Varias causas pueden verse parecidas. La confirmación corresponde a quien explora y, si hace falta, pide una prueb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tenerse a tiemp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anota cuando se suspende un servici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tenerse a tiemp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echa, zona, qué se observó, productos usados o retirados con lote, recomendación y a quién se remitió.]]></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tenerse a tiemp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A quién se remite una alteración de uñ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tenerse a tiemp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 un profesional de la salud: médico de primer contacto, dermatólogo o podólogo, según el caso y el sistema de salud de la person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ner un servicio no es perder una venta: es evitar que un problema avance cubierto. Haz hoy una tarjeta con cinco señales —piel que se extiende, pus, uña que duele, uña engrosada o descolorida, comezón tras un producto— y la respuesta para cada una. Escribe también tu frase para decirlo sin etiquetar. Llévala a tu próxima cita y úsala. En la lección que cierra el curso verás cómo se reconoce, desde el otro lado de la mesa, un servicio que trabaja con estos criterio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4 · American Academy of Dermatology, Cellulitis: overview; y CDC, Ringworm: about (señales de infección en uñas) · https://www.aad.org/public/diseases/a-z/cellulitis-overview · consulta: 2026-10-25 · alcance: Alcance internacional: piel roja, hinchada, caliente y dolorosa que exige atención inmediata; uña que cambia de color, se engrosa o se rompe, con valoración que puede requerir prueba. No es normativa mexican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8 · FDA, Nail Care Products (seguridad de productos para uñas, acrilatos y exposición en salón) · https://www.fda.gov/cosmetics/cosmetic-products/nail-care-products · consulta: 2026-10-25 · alcance: Jurisdicción de Estados Unidos; referencia técnica para México, no norma aplicable. Infecciones y reacciones alérgicas posibles, ventilación y advertencias de etiquet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1 · Ley General de Salud, Título Décimo Segundo, Capítulo IX, artículos 269 y 270 (texto vigente, última reforma DOF 15-01-2026) · consulta: 2026-10-25 · alcance: Alcance federal en México: definición de producto cosmético y prohibición de atribuirle acciones de medicamentos. Un cosmético no trata infecciones ni lesion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8-r01-oa05-suspender-el-servicio"/>
              </a:rPr>
              <a:t><![CDATA[Alteraciones que obligan a suspender el servicio: señales para detenerse y remi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texto vigente, última reforma DOF 12-12-2025) · http://www.diputados.gob.mx/LeyesBiblio/pdf/LFPC.pdf · consulta: 2026-10-25 · alcance: Alcance federal en México: información de precios, tarifas y condiciones (arts. 7 y 57) y prohibición de cargos no aceptados (art. 10). No regula el acto sanitario.]]></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2026-10-26T04:32:23Z</dcterms:created>
  <dcterms:modified xsi:type="dcterms:W3CDTF">2026-10-26T04:32:23Z</dcterms:modified>
  <dc:title>Alteraciones que obligan a suspender el servicio: señales para detenerse y remitir</dc:title>
  <dc:description>Presentación editable del OA «Alteraciones que obligan a suspender el servicio: señales para detenerse y remitir». Enlace: https://saludyestetica.lumbre.lat/object/sye-c08-r01-oa05-suspender-el-servicio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