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maltes, geles y acrilatos: precauciones para cuidar la uña sin dañarl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sistemas, tres formas de retirarse»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sistemas, tres formas de retirarse»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rellenar no es tapar»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rellenar no es tapar»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rellenar no es tapar»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nsibilización a los acrilatos: por qué una uña nueva ard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controles antes y después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visar, aislar la piel, ventilar y retirar según el fabricante; al final,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tilación, guantes y el límite de la etiquet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tilación, guantes y el límite de la etiquet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tirar sin arrancar: la parte que más se descuid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malte, gel y acrílico: qué cambia en el ret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sistemas, tres formas de retirarse y una misma regla: no arran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se detiene la aplicación y cuándo se deriv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y retirar con tres precau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antes de abri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uña y la piel con luz suficiente, sin esmalte. Pregunta si hubo dolor, comezón, despegue o reacciones con productos anteriores. Si hay lesión, pus, calor o dolor, no empi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y retirar con tres precau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para el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erficie limpia, envases cerrados, ventilación encendida o ventana abierta y guantes a la mano. Separa lo que vas a usar de lo que ya se usó. Deja una hoja para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y retirar con tres precau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plica solo en la lá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ducto va sobre la uña, no sobre el pliegue ni la cutícula. Si se corre a la piel, retíralo antes de curar o fijar, siguiendo las instrucciones del fabricante. No recortes la cutícula para hacer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y retirar con tres precau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prueba la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n el momento o en los días siguientes aparecen comezón, ardor, enrojecimiento o hinchazón, detén el servicio, retira el producto según el fabricante y no vuelvas a aplicarlo en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y retirar con tres precau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tira según las instru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a solo la capa necesaria y usa el medio de remoción que indique el producto. No arranques, no hagas palanca y no limites hasta el dolor. Si la lámina se ve muy fina, detente y deja c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y retirar con tres precau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producto, lote, zona y lo que observaste. Explica qué hacer si algo cambia y cuándo recomendar valoración. Si el retiro o la revisión tienen costo, infórmal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relleno de lo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sa, nombre inventado, 41 años, pide un relleno de gel antes de un viaje. Trae dos uñas levantadas y la piel del borde enrojecida. Dice que «es normal, siempre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relleno de lo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pus ni hinchazón. Sí hay una zona blanquecina bajo el borde, humedad y comezón. La uña no duele al tacto. El producto anterior lleva cinco semanas y la persona no recuerda la marca ni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relleno de lo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rellena. Se retira el producto de las dos uñas con el método que corresponde, se revisa la lámina y se deja sin producto. Se explica que la piel debe verse normal antes de volver a cubrir y que, si la comezón sigue, convien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relleno de lo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fecha, uñas afectadas, hallazgos, producto retirado y recomendación. Se reprograma la cita y se informa antes el costo del retiro; la política de cobro la decide el establecimiento y se comunica al inicio, no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aplicar o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uña descubierta y la etiquet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tirar el producto de esas uñas, revisar la piel y no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orde levantado con humedad y la piel roja indican que el producto ya no está sellado y que la zona reaccionó. Rellenar encierra el problema; se retira y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los restos de monómeros reactivos pueden causar enrojecimiento, hinchazón y dolor del lecho, y debe evitarse el contacto con la piel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el contacto repetido con metacrilatos puede sensibilizar y producir enrojecimiento, hinchazón y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nsibilización es una respuesta alérgica a los metacrilatos que puede aparecer tras contactos repetidos. Una vez establecida, exposiciones menores pueden desencade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los polímeros suelen ser seguros, pero restos de monómeros reactivos pueden producir enrojecimiento, hinchazón y dolor del lecho en personas sensibles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rrancar se lleva capas de la lámina. El retiro se hace limando la capa necesaria y con el medio que indique el fabricante, nunca a la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debe seguirse la información del producto y evitarse el contacto con la piel; el retiro forzado daña la lámina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exige pruebas de sensibilización para poder usarse, pero una prueba poblacional no garantiza la tolerancia de una person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CSPS, art. 191: los productos hipoalergénicos deben someterse previamente a pruebas biológicas de sensibilización dérmica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orde levantado con humedad → Retirar el producto; no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zón y ardor al aplicar → Suspende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vase sin etiqueta ni lote → No us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ña que duele al limar → Detener el ret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respuesta distinta; ninguna se resuelve añadiend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vente · instrucciones · lá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malte se disuelve; el gel y el acrílico se liman y se remojan según el producto. Arrancarlos daña la lá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debe seguirse la información del producto y evitarse el contacto con la piel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visar uña y piel con luz suficiente →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robar etiqueta y lote del producto →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entilar el área y cerrar los envases →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producto, lote y observaciones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xplicar qué hacer si aparece comezón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llenar sobre un borde con humedad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rrancar el gel para no usar solvente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rvicio tiene un antes, un después y acciones que no se hacen en ningún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borde está levantado, limpio la zona y relleno encima para que se vea par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llenar sobre un borde levantado encierra humedad y mantiene el producto en contacto con una piel que ya reaccionó. Lo correcto es retira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debe evitarse el contacto con la piel y seguir las advertencias del producto (F-0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4-esmaltes-geles-acrila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retiraste gel o acrílico. ¿Limaste de más, arrancaste o esperaste a que el producto se levantara? Escribe qué señal estaba presente antes de empezar y qué harías distinto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esmaltes, geles y acri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esmaltes, geles y acri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práctica hay entre esmalte, gel y acrí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smalte se retira con solvente; el gel y el acrílico se liman y se remojan según el producto. El acrílico es el más duro y el que exige más li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tira un gel en lugar de relle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borde se levantó, hay humedad o cambio de color debajo, la piel reaccionó o la uña duele. El relleno solo va sobre producto adherido y uña s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duce la sensibilización a los acri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rojecimiento, hinchazón y dolor del lecho ungueal en personas sensibles a los metacrilatos. Aparece tras contactos repetidos y puede repetirse con menos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permitir leer la etiqueta de un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oducto y su lote, las instrucciones de uso cuando correspondan y las precauciones. Sin etiqueta legible no se puede saber qué se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producto toca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tirarlo antes de curar o fijar, siguiendo las instrucciones del fabricante, y no recortar la cutícula para hacer espacio. Si hay comezón o ardor, de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4-esmaltes-geles-acrilat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16" r:id="rId1"/>
    <p:sldLayoutId id="2482010817" r:id="rId2"/>
    <p:sldLayoutId id="2482010818" r:id="rId3"/>
    <p:sldLayoutId id="24820108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2015ddc2fb4d6e5187ef315f718e4c32e68040ef59bb0651.jpg"/>
  <Relationship Id="rId3" Type="http://schemas.openxmlformats.org/officeDocument/2006/relationships/hyperlink" Target="https://saludyestetica.lumbre.lat/object/sye-c08-r01-oa04-esmaltes-geles-acrila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2015ddc2fb4d6e5187ef315f718e4c32e68040ef59bb0652.jpg"/>
  <Relationship Id="rId3" Type="http://schemas.openxmlformats.org/officeDocument/2006/relationships/hyperlink" Target="https://saludyestetica.lumbre.lat/object/sye-c08-r01-oa04-esmaltes-geles-acrilatos"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8-r01-oa04-esmaltes-geles-acrilatos" TargetMode="External"/>
  <Relationship Id="rId4" Type="http://schemas.openxmlformats.org/officeDocument/2006/relationships/hyperlink" Target="https://saludyestetica.lumbre.lat/object/sye-c08-r01-oa04-esmaltes-geles-acrilato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8-r01-oa04-esmaltes-geles-acrilatos" TargetMode="External"/>
  <Relationship Id="rId4" Type="http://schemas.openxmlformats.org/officeDocument/2006/relationships/hyperlink" Target="https://saludyestetica.lumbre.lat/object/sye-c08-r01-oa04-esmaltes-geles-acrilato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8-r01-oa04-esmaltes-geles-acrilatos" TargetMode="External"/>
  <Relationship Id="rId4" Type="http://schemas.openxmlformats.org/officeDocument/2006/relationships/hyperlink" Target="https://saludyestetica.lumbre.lat/object/sye-c08-r01-oa04-esmaltes-geles-acrilato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hyperlink" Target="https://saludyestetica.lumbre.lat/object/sye-c08-r01-oa04-esmaltes-geles-acrilato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4-esmaltes-geles-acrilatos"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mal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e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rila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cau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i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ñ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4-esmaltes-geles-acrila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ñar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4-esmaltes-geles-acrila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smalte, gel y acrílico por la forma en que se retiran y se mantienen, aplicar tres precauciones verificables —evitar el contacto con la piel, ventilar el área de trabajo y no arrancar el producto— y decidir cuándo suspender la aplicación o el retiro para recomendar valo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os tres sistemas de uña más comunes: en qué se diferencian, cómo se retiran sin arrancar la lámina, por qué la sensibilización a los acrilatos cambia el servicio y qué comprobar antes de aplicar o retirar un product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uñas · manicura · acrilatos · sensibilización · autocuid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maltes, geles y acrilatos: precauciones para cuidar la uña sin dañar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hacen la manicura o la pedicura y profesionales que prestan el servicio. No requiere experiencia previa, no habilita para ejercer una profesión sanitaria y no sustituye la valoración de un profesional de la salud.]]></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jueves por la tarde, en un salón de barrio, una clienta —caso ficticio, nombre inventado— llega con un gel de tres semanas que se levantó en dos uñas. «Solo rellénalo», dice, porque tiene una boda el sábado. La técnica mira el borde: hay una zona blanquecina debajo, humedad atrapada y la piel alrededor está un poco ro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maltes, geles y acrilatos: precauciones para cuidar la uña sin dañar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encima es rápido, deja el color parejo y la propina asegurada; retirar el producto, revisar la uña y explicar por qué no se rellena cuesta más minutos y menos aplausos. Esta lección trata de esa decisión y de las tres cosas que hay que saber para tomarla: en qué se diferencian el esmalte, el gel y el acrílico; cómo se retira cada uno sin arrancar la uña; y por qué el contacto con la piel es el punto que más problemas caus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trata de lo que no se resuelve con producto: una uña que duele o una piel que se enrojece no se cubren, se valo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sistemas, tres formas de retirar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malte común es un pigmento suspendido en un solvente: se seca porque el solvente se evapora, no porque reaccione con la uña, y se retira con el solvente que indica su fabricante.]]></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el se aplica en capas y se cura con una lámpara que emite luz; el resultado es un polímero rígido y brillante que se retira limando la capa superficial y remojando el resto, según el produc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sistemas, tres formas de retirar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rílico mezcla un polvo con un líquido y fragua por una reacción química; es el más duro de los tres y el que exige más limado para retirarse. La diferencia práctica no está en el brillo: está en cuánto se lima y cuánto tiempo permanece el producto sobre la lám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sistemas, tres formas de retirar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a diferencia sale la primera regla: el retiro es la parte del servicio que más daña la uña, no la aplicación. Arrancar un gel o un acrílico se lleva capas de la lámina; limar de más la adelgaza; dejar el producto meses sin revisar acumula despegue y humedad. Ninguno de los tres sistemas es «malo» por sí mismo: el daño aparece cuando se fuerza el retiro, cuando se rellena sobre un borde levantado o cuando se aplica sobre una uña que ya estaba lastimada. La etiqueta y las instrucciones del fabricante son la referencia para cada producto concreto; si no están legibles, no hay forma de saber cómo se reti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llenar no es tap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una uña con gel o acrílico significa revisar el borde, el color y la piel alrededor antes de decidir si se rellena. El relleno solo tiene sentido cuando el producto sigue adherido y la uña está sana; si el borde se levantó, si hay una zona blanquecina debajo o si la piel reaccionó, el relleno tapa el problema en lugar de resolverlo. La frecuencia no la fija el calendario del salón: la fijan el crecimiento de la uña y el estado del producto. Un establecimiento puede tener un intervalo habitual, pero ese intervalo es una práctica suya, configurable, no una regla sanit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llenar no es tap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aparecen entre una cita y otra y que la persona debe conocer: el borde que se engancha en el cabello, el agua que queda atrapada al lavarse las manos, el olor debajo del producto, una coloración verdosa o oscura, dolor al presionar o comezón persistente. Ninguna de esas señales se resuelve con otra capa de producto. Se retira lo necesario, se revisa la lámina y la piel, y si el cambio no cede o se extiende, se recomienda valoración. Una uña no se recupera con un cosmético: crece, y mientras crece lo que corresponde es no volver a cubrirla de la misma man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llenar no es tap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sobre productos y servicios de uñas.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uña lastimada no se cubr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el roja, caliente, hinchada o dolorosa, pus, una uña que duele o un despegue con humedad no se resuelven con otra capa de producto. Se detiene el servicio, se documenta y se recomienda valor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llenar no es tap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probaciones antes de aplicar]]></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ña y piel sin lesión; producto con etiqueta y lote legibles; área ventilada con envases cerrados. Si una falta, no se empie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nsibilización a los acrilatos: por qué una uña nueva ar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DA describe un problema específico de los sistemas de uña: los polímeros suelen ser seguros, pero los restos de monómeros reactivos pueden producir enrojecimiento, hinchazón y dolor del lecho ungueal en personas que se han vuelto sensibles a los metacrilatos. La sensibilización es una respuesta alérgica que aparece después de contactos repetidos y que no se elige: una persona puede llevar años sin problema y reaccionar un día. Una vez establecida, exposiciones menores pueden volver a desencadenarla, y cambiar de marca no garantiza que desaparez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nsibilización a los acrilatos: por qué una uña nueva ar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la precaución que más se incumple: el producto debe quedar sobre la lámina y no sobre la piel. El acrílico o el gel que se corre hacia el pliegue, hacia los lados o hacia la cutícula mantiene el contacto que la FDA señala como vía de sensibilización. Recortar o levantar la cutícula para que quepa el producto abre una herida y no es una solución: la piel sigue siendo piel. Si al aplicar aparece comezón, ardor o enrojecimiento, se detiene el servicio, se retira el producto según las instrucciones del fabricante y se recomienda valoración; insistir con otra capa solo añade exposi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nsibilización a los acrilatos: por qué una uña nueva arde]]></a:t>
            </a:r>
          </a:p>
        </p:txBody>
      </p:sp>
      <p:pic>
        <p:nvPicPr>
          <p:cNvPr id="3" name="" descr="Cuatro controles antes y después del producto">
            <a:hlinkClick r:id="rId3" tooltip="Cuatro controles antes y después del produc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visar, aislar la piel, ventilar y retirar según el fabricante; al final, regist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4-esmaltes-geles-acrilato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ilación, guantes y el límite de la etique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DA advierte que con algunos productos de uña pueden ocurrir infecciones y reacciones alérgicas, y pide buena ventilación durante el uso. En un salón, ventilar no es perfumar el ambiente: es renovar el aire, trabajar cerca de una extracción si existe y mantener los envases cerrados cuando no se están usando. Los guantes protegen sobre todo a quien trabaja, porque reducen el contacto repetido con los productos; el tipo de guante y su cambio deben seguir la información del fabricante o la hoja de datos del producto, no una costumbre. El guante no sustituye la ventilación ni el orden de la me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ilación, guantes y el límite de la etique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s el único documento que describe ese envase concreto. La norma mexicana de etiquetado exige identificar el lote, incluir instrucciones de uso cuando el producto lo requiere y prohíbe atribuirle acciones propias de los medicamentos (F-004).]]></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límite importa en uñas: la FDA recuerda que un producto destinado a tratar problemas médicos, como un hongo, es un medicamento, no un cosmético. Por eso un esmalte «para hongos» no es una versión más fuerte del esmalte: es otra categoría de produc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ilación, guantes y el límite de la etique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no tiene etiqueta legible, si se trasvasó a un frasco sin nombre o si no hay lote, no se puede saber qué se está aplicando ni qué hacer si hay una reac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ilación, guantes y el límite de l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en la mesa de uñas y la respuesta que corresponde. No son diagnósticos: son decisiones de servi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62225"/>
                <a:gridCol w="2562225"/>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el se levantó y hay humedad de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blanquecina, olor o piel irr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el producto; no rellenar enc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zón o ardor al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rojecimiento o hinchazón del l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retirar y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ña duele al li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calor o sang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el retiro; no insistir ni cu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n una uña «para hon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terapéutica en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e sería medicamento y no aplic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562225"/>
                <a:gridCol w="2562225"/>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no tiene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nombre, lote ni 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lo; no hay forma de saber qué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ja que se extiende alre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ente, hinchada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buscar 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irar sin arrancar: la parte que más se descu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tiro empieza por leer las instrucciones del fabricante y por decidir cuánto producto hay que quitar. En gel y acrílico, eso suele significar limar la capa necesaria y usar el medio de remoción que el producto indique; en esmalte, usar el solvente adecuado. Lo que no cambia es el principio: no se arranca, no se hace palanca con un instrumento metálico y no se lima hasta que la uña duela. El dolor no es una señal de que se está trabajando bien: es una señal de que se está trabajando de más. Si la lámina se ve muy fina, se detiene el limado y se deja crec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irar sin arrancar: la parte que más se descu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l retiro conviene mirar la uña sin producto: color, grosor, superficie, despegue y sensibilidad. Una lámina blanquecina, con surcos o con manchas puede venir de retiros anteriores, de golpes o de productos; no se interpreta en el salón. Se anota lo que se ve, se pregunta desde cuándo está y se recomienda una pausa si hay dolor o adelgazamiento evidente. La uña crece lento y no necesita un producto «reparador» para hacerlo; necesita que no se le siga limando ni cubriendo mientras se recupe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irar sin arrancar: la parte que más se descuida]]></a:t>
            </a:r>
          </a:p>
        </p:txBody>
      </p:sp>
      <p:pic>
        <p:nvPicPr>
          <p:cNvPr id="3" name="" descr="Esmalte, gel y acrílico: qué cambia en el retiro">
            <a:hlinkClick r:id="rId3" tooltip="Esmalte, gel y acrílico: qué cambia en el retir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sistemas, tres formas de retirarse y una misma regla: no arran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4-esmaltes-geles-acrilato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la aplicación y cuándo se der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cancelan la aplicación o el retiro: piel roja, caliente, hinchada o dolorosa alrededor de la uña; pus o supuración; una uña que duele al tacto; un despegue con humedad y olor; comezón o ardor después de un producto; una herida abierta. La Academia Americana de Dermatología indica atención médica inmediata cuando la piel roja, hinchada, caliente y dolorosa se extiende (F-014). El salón no pone nombre a lo que ve ni receta: describe, detiene y remite. Cubrir la zona con producto o disimularla con color retrasa la valoración y oculta información útil para quien atien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la aplicación y cuándo se der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el servicio también es una forma de cerrarlo bien. Se explica a la persona qué se observó, en qué zona y por qué no se continúa; se le dice qué hacer si empeora; se le entrega o se le anota el producto y el lote que se usaron; y se reprograma cuando la zona esté sana. Si el establecimiento cobra el retiro o la revisión, esa condición debe estar a la vista y explicarse antes, no aparecer al final. Y si la persona pide un producto que «cure» lo que tiene, la respuesta es la misma: un cosmético no trata infecciones ni lesi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Procedimiento: aplicar y retirar con tres precauciones verificabl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ntes de abrir el produc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uña y la piel con luz suficiente, sin esmalte. Pregunta si hubo dolor, comezón, despegue o reacciones con productos anteriores. Si hay lesión, pus, calor o dolor, no empie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Procedimiento: aplicar y retirar con tres precauciones verificable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áre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limpia, envases cerrados, ventilación encendida o ventana abierta y guantes a la mano. Separa lo que vas a usar de lo que ya se usó. Deja una hoja para ano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Procedimiento: aplicar y retirar con tres precauciones verificabl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solo en la lámi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va sobre la uña, no sobre el pliegue ni la cutícula. Si se corre a la piel, retíralo antes de curar o fijar, siguiendo las instrucciones del fabricante. No recortes la cutícula para hacer espa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Procedimiento: aplicar y retirar con tres precauciones verificabl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la toleranci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el momento o en los días siguientes aparecen comezón, ardor, enrojecimiento o hinchazón, detén el servicio, retira el producto según el fabricante y no vuelvas a aplicarlo en esa zo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Procedimiento: aplicar y retirar con tres precauciones verificable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según las instruccion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a solo la capa necesaria y usa el medio de remoción que indique el producto. No arranques, no hagas palanca y no limites hasta el dolor. Si la lámina se ve muy fina, detente y deja crec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Procedimiento: aplicar y retirar con tres precauciones verificabl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gistr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producto, lote, zona y lo que observaste. Explica qué hacer si algo cambia y cuándo recomendar valoración. Si el retiro o la revisión tienen costo, infórmalo an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Caso trabajado: el relleno de los viern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sa, nombre inventado, 41 años, pide un relleno de gel antes de un viaje. Trae dos uñas levantadas y la piel del borde enrojecida. Dice que «es normal, siempre pa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Caso trabajado: el relleno de los viern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pus ni hinchazón. Sí hay una zona blanquecina bajo el borde, humedad y comezón. La uña no duele al tacto. El producto anterior lleva cinco semanas y la persona no recuerda la marca ni el lo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Caso trabajado: el relleno de los viern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llena. Se retira el producto de las dos uñas con el método que corresponde, se revisa la lámina y se deja sin producto. Se explica que la piel debe verse normal antes de volver a cubrir y que, si la comezón sigue, conviene una valor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aplicación y cuándo se deriva · Caso trabajado: el relleno de los viern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fecha, uñas afectadas, hallazgos, producto retirado y recomendación. Se reprograma la cita y se informa antes el costo del retiro; la política de cobro la decide el establecimiento y se comunica al inicio, no al fin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la aplicación y cuándo se deriva]]></a:t>
            </a:r>
          </a:p>
        </p:txBody>
      </p:sp>
      <p:pic>
        <p:nvPicPr>
          <p:cNvPr id="3" name="" descr="Checklist antes de aplicar o retirar">
            <a:hlinkClick r:id="rId3" tooltip="Checklist antes de aplicar o retir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uña descubierta y la etiqueta a la v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4-esmaltes-geles-acrilato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sobre un borde levantado. La humedad queda encerrada y la piel sigue en contacto con el producto; el problema crece debajo y el relleno dura men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rancar el gel o el acrílico. Se llevan capas de la lámina. El retiro se hace con lima o con el medio que indique el fabricante, nunca a la fuerz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producto sobre la piel. El contacto con metacrilatos es la vía de sensibilización que describe la FDA; una vez sensibilizada, la persona reacciona con menos exposi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hipoalergénico» con «no da alergia». En México la palabra exige pruebas de sensibilización (RCSPS, art. 191), pero ninguna prueba garantiza que una persona concreta no reacci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espegue con humedad, olor o cambio de color, retira el producto y no relle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comezón, ardor, enrojecimiento o hinchazón, suspende, retira y recomienda valor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no tiene etiqueta legible o no hay instrucciones disponibles, no lo us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uña duele al limar o al retirar, detente: el dolor no es parte del servic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producto que «cure» una infección, explica que sería medicamento y no lo aplique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aplicación o el retiro y recomienda valoración cuando la piel alrededor de la uña esté roja, caliente, hinchada o dolorosa; cuando haya pus o supuración; cuando una uña duela al tacto o el dolor aumente; cuando el despegue tenga humedad y olor; o cuando una reacción a un producto no ceda tras retirar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Para una urgencia de riesgo vital, acude al servicio de emergencias. Esta lección no clasifica urgencias ni indica tratamientos: describe señales y decisiones de servicio. Si el problema aparece después de un servicio, guarda el envase, anota el lote y la fecha, y explica qué se aplicó y en qué zona.]]></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smético no trata infecciones ni lesiones: su función es limpiar, proteger o modificar el aspecto (F-00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rellenar un gel que se levantó en dos uñas; debajo del borde hay una zona blanquecina y la piel está roja. ¿Qué correspond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mpiar el borde y rellenar encima para que se vea parej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ar el producto de esas uñas, revisar la piel y no rellenar.]]></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mpiar con alcohol y aplicar una capa extra de gel.]]></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ntar con esmalte opaco mientras se dec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se insiste en que el acrílico y el gel no toquen la pie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mancha la piel de forma permanent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el contacto repetido con metacrilatos puede sensibilizar y producir enrojecimiento, hinchazón y dolor.]]></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piel impide que el producto se fij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el producto pierde brillo si toca la pi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 gel se levanta, arrancarlo de una vez es más seguro que limarlo, porque evita usar solv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etiquetado como hipoalergénico asegura que ninguna persona va a reaccion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orde levantado con hume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ezón y ardor al aplic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vase sin etiqueta ni lo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ña que duele al lim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pender y recomendar valora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usar el produc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el reti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irar el producto; no rellen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malte se retira con ___. El gel y el acrílico se retiran limando la capa necesaria y siguiendo las ___ del fabricante. Arrancar el producto se lleva capas de la ___.]]></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serv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aplic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l servic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visar uña y piel con luz suficien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robar etiqueta y lote del produc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ntilar el área y cerrar los envas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producto, lote y observacio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xplicar qué hacer si aparece comez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llenar sobre un borde con humedad]]></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rrancar el gel para no usar solvent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uña y la piel antes de abrir el produc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si hubo comezón o despegue con el gel anterio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borde está levantado, limpio la zona y relleno encima para que se vea parej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el producto y el lote que voy a us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explico qué hacer si aparece ard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4-esmaltes-geles-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4-esmaltes-geles-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4-esmaltes-geles-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4-esmaltes-geles-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8-r01-oa04-esmaltes-geles-a-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8-r01-oa04-esmaltes-geles-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8-r01-oa04-esmaltes-geles-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8-r01-oa04-esmaltes-geles-a-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s tres sistemas y sabes cuándo el retiro o la aplicación se detiene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retiro y la lista de señales; vuelve a clasificar las situaciones de la tab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retiraste gel o acrílico. ¿Limaste de más, arrancaste o esperaste a que el producto se levantara? Escribe qué señal estaba presente antes de empezar y qué harías distinto la próxima vez.]]></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esmaltes, geles y acril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con solvente; no se lima la lá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ima la capa y se remoja según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í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ima; nunca se arranca ni se hace pala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ibi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a metacrilatos tras contactos repet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 leva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el producto; no se rellena enc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esmaltes, geles y acrila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8-r01-oa04-esmaltes-geles-acrilato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práctica hay entre esmalte, gel y acrílic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malte se retira con solvente; el gel y el acrílico se liman y se remojan según el producto. El acrílico es el más duro y el que exige más lim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tira un gel en lugar de rellenarl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borde se levantó, hay humedad o cambio de color debajo, la piel reaccionó o la uña duele. El relleno solo va sobre producto adherido y uña sa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duce la sensibilización a los acrilat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rojecimiento, hinchazón y dolor del lecho ungueal en personas sensibles a los metacrilatos. Aparece tras contactos repetidos y puede repetirse con menos exposi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permitir leer la etiqueta de un cosmétic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ducto y su lote, las instrucciones de uso cuando correspondan y las precauciones. Sin etiqueta legible no se puede saber qué se aplic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producto toca la pie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tirar sin dañ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irarlo antes de curar o fijar, siguiendo las instrucciones del fabricante, y no recortar la cutícula para hacer espacio. Si hay comezón o ardor, deteners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malte, un gel y un acrílico se parecen en el brillo y se diferencian en el retiro, el mantenimiento y el riesgo. Haz hoy una cosa concreta: toma tus productos, revisa etiqueta y lote, y escribe en una hoja, para cada sistema, cómo se retira y qué señal obliga a detenerse. Pega la hoja en la mesa de trabajo. En la siguiente lección verás qué hacer cuando esa señal ya está presente: cómo suspender el servicio, qué decir y qué registrar para remitir bi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8 · FDA, Nail Care Products (seguridad de productos para uñas, acrilatos y exposición en salón) · https://www.fda.gov/cosmetics/cosmetic-products/nail-care-products · consulta: 2026-10-25 · alcance: Jurisdicción de Estados Unidos; referencia técnica para México, no norma aplicable. Sensibilización a metacrilatos, ventilación, etiqueta y reparto de competencias sobre salon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consulta: 2026-10-25 · alcance: Alcance federal en México: definición de producto cosmético y prohibición de atribuirle acciones de medicamentos. No es una norma de uso en el sal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etiquetado: lote, instrucciones de uso, declaraciones prohibidas y leyendas precautorias. No fija concentraciones ni tiempos de us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y Acuerdo de sustancias prohibidas y restringidas (DOF 21-05-2010) · https://salud.gob.mx/unidades/cdi/nom/compi/rcsps.html · consulta: 2026-10-25 · alcance: Alcance federal en México: productos de perfumería y belleza, prueba de hipoalergenicidad (art. 191) y condiciones de venta a granel. No fija concentraciones ni tiempos de contac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4-esmaltes-geles-acrilatos"/>
              </a:rPr>
              <a:t><![CDATA[Esmaltes, geles y acrilatos: precauciones para cuidar la uña sin dañ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piel roja, hinchada, caliente y dolorosa) · https://www.aad.org/public/diseases/a-z/cellulitis-overview · consulta: 2026-10-25 · alcance: Alcance internacional: signos de piel roja, hinchada, caliente y dolorosa, e indicación de atención médica inmediata cuando el cambio se extiende. No es normativa mexica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2026-10-26T06:02:23Z</dcterms:created>
  <dcterms:modified xsi:type="dcterms:W3CDTF">2026-10-26T06:02:23Z</dcterms:modified>
  <dc:title>Esmaltes, geles y acrilatos: precauciones para cuidar la uña sin dañarla</dc:title>
  <dc:description>Presentación editable del OA «Esmaltes, geles y acrilatos: precauciones para cuidar la uña sin dañarla». Enlace: https://saludyestetica.lumbre.lat/object/sye-c08-r01-oa04-esmaltes-geles-acrilatos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